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57" r:id="rId4"/>
    <p:sldId id="283" r:id="rId5"/>
    <p:sldId id="350" r:id="rId6"/>
    <p:sldId id="351" r:id="rId7"/>
    <p:sldId id="263" r:id="rId8"/>
    <p:sldId id="259" r:id="rId9"/>
    <p:sldId id="260" r:id="rId10"/>
    <p:sldId id="261" r:id="rId11"/>
    <p:sldId id="286" r:id="rId12"/>
    <p:sldId id="264" r:id="rId13"/>
    <p:sldId id="345" r:id="rId14"/>
    <p:sldId id="347" r:id="rId15"/>
    <p:sldId id="287" r:id="rId16"/>
    <p:sldId id="284" r:id="rId17"/>
    <p:sldId id="354" r:id="rId18"/>
    <p:sldId id="285" r:id="rId19"/>
    <p:sldId id="326" r:id="rId20"/>
    <p:sldId id="342" r:id="rId21"/>
    <p:sldId id="348" r:id="rId22"/>
    <p:sldId id="353" r:id="rId23"/>
    <p:sldId id="352" r:id="rId24"/>
    <p:sldId id="292" r:id="rId25"/>
    <p:sldId id="293" r:id="rId26"/>
    <p:sldId id="294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0" roundtripDataSignature="AMtx7mjb/5zr903WoW5MuGCuoTAyADQz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174AA"/>
    <a:srgbClr val="FF66CC"/>
    <a:srgbClr val="FFFFFF"/>
    <a:srgbClr val="9BBB59"/>
    <a:srgbClr val="BFBFBF"/>
    <a:srgbClr val="FFBE18"/>
    <a:srgbClr val="E2E5EA"/>
    <a:srgbClr val="BE6A48"/>
    <a:srgbClr val="017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CEB08-8F05-D3FF-EB0D-1479855CD5EF}" v="7" dt="2024-10-07T10:25:05.803"/>
    <p1510:client id="{65BAAEA0-F399-43F9-B1FB-2427D9E2A7A7}" v="24" dt="2024-10-08T02:18:48.846"/>
    <p1510:client id="{D64FEC5B-6478-4B4A-AADD-1604CF49B812}" v="61" dt="2024-10-07T16:10:56.435"/>
  </p1510:revLst>
</p1510:revInfo>
</file>

<file path=ppt/tableStyles.xml><?xml version="1.0" encoding="utf-8"?>
<a:tblStyleLst xmlns:a="http://schemas.openxmlformats.org/drawingml/2006/main" def="{2786A1FE-DB00-4422-989C-3E112FCFE871}">
  <a:tblStyle styleId="{2786A1FE-DB00-4422-989C-3E112FCFE8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5018" autoAdjust="0"/>
  </p:normalViewPr>
  <p:slideViewPr>
    <p:cSldViewPr snapToGrid="0">
      <p:cViewPr varScale="1">
        <p:scale>
          <a:sx n="78" d="100"/>
          <a:sy n="78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viewProps" Target="view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theme" Target="theme/theme1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n Ogor" userId="473d6ea9-be06-4609-b78d-125cc115ecf4" providerId="ADAL" clId="{BAD38383-7CAD-408E-A56B-67CF0C7B5632}"/>
    <pc:docChg chg="undo custSel addSld delSld modSld sldOrd">
      <pc:chgData name="Ronan Ogor" userId="473d6ea9-be06-4609-b78d-125cc115ecf4" providerId="ADAL" clId="{BAD38383-7CAD-408E-A56B-67CF0C7B5632}" dt="2024-09-01T03:41:19.989" v="3203" actId="1076"/>
      <pc:docMkLst>
        <pc:docMk/>
      </pc:docMkLst>
      <pc:sldChg chg="addSp delSp modSp mod setBg">
        <pc:chgData name="Ronan Ogor" userId="473d6ea9-be06-4609-b78d-125cc115ecf4" providerId="ADAL" clId="{BAD38383-7CAD-408E-A56B-67CF0C7B5632}" dt="2024-08-31T11:51:39.676" v="1033" actId="164"/>
        <pc:sldMkLst>
          <pc:docMk/>
          <pc:sldMk cId="0" sldId="256"/>
        </pc:sldMkLst>
        <pc:spChg chg="add mod">
          <ac:chgData name="Ronan Ogor" userId="473d6ea9-be06-4609-b78d-125cc115ecf4" providerId="ADAL" clId="{BAD38383-7CAD-408E-A56B-67CF0C7B5632}" dt="2024-08-31T11:51:39.676" v="1033" actId="164"/>
          <ac:spMkLst>
            <pc:docMk/>
            <pc:sldMk cId="0" sldId="256"/>
            <ac:spMk id="2" creationId="{EBAA1164-8FE8-4BA7-A148-40E6D5E3BB1B}"/>
          </ac:spMkLst>
        </pc:spChg>
        <pc:spChg chg="add mod">
          <ac:chgData name="Ronan Ogor" userId="473d6ea9-be06-4609-b78d-125cc115ecf4" providerId="ADAL" clId="{BAD38383-7CAD-408E-A56B-67CF0C7B5632}" dt="2024-08-31T09:21:08.591" v="2"/>
          <ac:spMkLst>
            <pc:docMk/>
            <pc:sldMk cId="0" sldId="256"/>
            <ac:spMk id="7" creationId="{916C9CAC-5C8E-49AE-9710-A1D97966EDB9}"/>
          </ac:spMkLst>
        </pc:spChg>
        <pc:spChg chg="add mod">
          <ac:chgData name="Ronan Ogor" userId="473d6ea9-be06-4609-b78d-125cc115ecf4" providerId="ADAL" clId="{BAD38383-7CAD-408E-A56B-67CF0C7B5632}" dt="2024-08-31T10:55:28.408" v="507" actId="1076"/>
          <ac:spMkLst>
            <pc:docMk/>
            <pc:sldMk cId="0" sldId="256"/>
            <ac:spMk id="8" creationId="{D7779D40-DC8F-4275-9A1F-2274D8397EA0}"/>
          </ac:spMkLst>
        </pc:spChg>
        <pc:spChg chg="add mod">
          <ac:chgData name="Ronan Ogor" userId="473d6ea9-be06-4609-b78d-125cc115ecf4" providerId="ADAL" clId="{BAD38383-7CAD-408E-A56B-67CF0C7B5632}" dt="2024-08-31T11:51:39.676" v="1033" actId="164"/>
          <ac:spMkLst>
            <pc:docMk/>
            <pc:sldMk cId="0" sldId="256"/>
            <ac:spMk id="13" creationId="{F3CA038F-57D0-4303-AD87-EED61C2EBF61}"/>
          </ac:spMkLst>
        </pc:spChg>
        <pc:spChg chg="add mod">
          <ac:chgData name="Ronan Ogor" userId="473d6ea9-be06-4609-b78d-125cc115ecf4" providerId="ADAL" clId="{BAD38383-7CAD-408E-A56B-67CF0C7B5632}" dt="2024-08-31T11:51:39.676" v="1033" actId="164"/>
          <ac:spMkLst>
            <pc:docMk/>
            <pc:sldMk cId="0" sldId="256"/>
            <ac:spMk id="14" creationId="{C12A937D-C532-46C2-88A6-7EDB5A9F922D}"/>
          </ac:spMkLst>
        </pc:spChg>
        <pc:spChg chg="del">
          <ac:chgData name="Ronan Ogor" userId="473d6ea9-be06-4609-b78d-125cc115ecf4" providerId="ADAL" clId="{BAD38383-7CAD-408E-A56B-67CF0C7B5632}" dt="2024-08-31T09:21:08.198" v="1" actId="478"/>
          <ac:spMkLst>
            <pc:docMk/>
            <pc:sldMk cId="0" sldId="256"/>
            <ac:spMk id="89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09:21:08.198" v="1" actId="478"/>
          <ac:spMkLst>
            <pc:docMk/>
            <pc:sldMk cId="0" sldId="256"/>
            <ac:spMk id="90" creationId="{00000000-0000-0000-0000-000000000000}"/>
          </ac:spMkLst>
        </pc:spChg>
        <pc:grpChg chg="add mod">
          <ac:chgData name="Ronan Ogor" userId="473d6ea9-be06-4609-b78d-125cc115ecf4" providerId="ADAL" clId="{BAD38383-7CAD-408E-A56B-67CF0C7B5632}" dt="2024-08-31T11:51:39.676" v="1033" actId="164"/>
          <ac:grpSpMkLst>
            <pc:docMk/>
            <pc:sldMk cId="0" sldId="256"/>
            <ac:grpSpMk id="3" creationId="{DE6F73E2-30FE-402E-ACF6-A6B0BA954EDA}"/>
          </ac:grpSpMkLst>
        </pc:grpChg>
        <pc:picChg chg="add mod">
          <ac:chgData name="Ronan Ogor" userId="473d6ea9-be06-4609-b78d-125cc115ecf4" providerId="ADAL" clId="{BAD38383-7CAD-408E-A56B-67CF0C7B5632}" dt="2024-08-31T10:54:08.430" v="497" actId="1076"/>
          <ac:picMkLst>
            <pc:docMk/>
            <pc:sldMk cId="0" sldId="256"/>
            <ac:picMk id="10" creationId="{1ABBA940-AD34-4F5F-9465-6CE4AE3E8CE6}"/>
          </ac:picMkLst>
        </pc:picChg>
        <pc:picChg chg="del">
          <ac:chgData name="Ronan Ogor" userId="473d6ea9-be06-4609-b78d-125cc115ecf4" providerId="ADAL" clId="{BAD38383-7CAD-408E-A56B-67CF0C7B5632}" dt="2024-08-31T09:21:08.198" v="1" actId="478"/>
          <ac:picMkLst>
            <pc:docMk/>
            <pc:sldMk cId="0" sldId="256"/>
            <ac:picMk id="91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09:20:53.644" v="0" actId="478"/>
          <ac:picMkLst>
            <pc:docMk/>
            <pc:sldMk cId="0" sldId="256"/>
            <ac:picMk id="93" creationId="{00000000-0000-0000-0000-000000000000}"/>
          </ac:picMkLst>
        </pc:picChg>
        <pc:picChg chg="add mod">
          <ac:chgData name="Ronan Ogor" userId="473d6ea9-be06-4609-b78d-125cc115ecf4" providerId="ADAL" clId="{BAD38383-7CAD-408E-A56B-67CF0C7B5632}" dt="2024-08-31T11:51:39.676" v="1033" actId="164"/>
          <ac:picMkLst>
            <pc:docMk/>
            <pc:sldMk cId="0" sldId="256"/>
            <ac:picMk id="1026" creationId="{AFA55BFC-5279-40A0-B684-B55B2BCE0A29}"/>
          </ac:picMkLst>
        </pc:picChg>
        <pc:cxnChg chg="add mod">
          <ac:chgData name="Ronan Ogor" userId="473d6ea9-be06-4609-b78d-125cc115ecf4" providerId="ADAL" clId="{BAD38383-7CAD-408E-A56B-67CF0C7B5632}" dt="2024-08-31T09:21:08.591" v="2"/>
          <ac:cxnSpMkLst>
            <pc:docMk/>
            <pc:sldMk cId="0" sldId="256"/>
            <ac:cxnSpMk id="9" creationId="{B08C3B01-1D43-4A8A-AA0D-A3F8DFBA1466}"/>
          </ac:cxnSpMkLst>
        </pc:cxnChg>
        <pc:cxnChg chg="del">
          <ac:chgData name="Ronan Ogor" userId="473d6ea9-be06-4609-b78d-125cc115ecf4" providerId="ADAL" clId="{BAD38383-7CAD-408E-A56B-67CF0C7B5632}" dt="2024-08-31T09:21:08.198" v="1" actId="478"/>
          <ac:cxnSpMkLst>
            <pc:docMk/>
            <pc:sldMk cId="0" sldId="256"/>
            <ac:cxnSpMk id="92" creationId="{00000000-0000-0000-0000-000000000000}"/>
          </ac:cxnSpMkLst>
        </pc:cxnChg>
      </pc:sldChg>
      <pc:sldChg chg="modSp mod">
        <pc:chgData name="Ronan Ogor" userId="473d6ea9-be06-4609-b78d-125cc115ecf4" providerId="ADAL" clId="{BAD38383-7CAD-408E-A56B-67CF0C7B5632}" dt="2024-08-31T15:07:24.837" v="1995" actId="120"/>
        <pc:sldMkLst>
          <pc:docMk/>
          <pc:sldMk cId="0" sldId="257"/>
        </pc:sldMkLst>
        <pc:spChg chg="mod">
          <ac:chgData name="Ronan Ogor" userId="473d6ea9-be06-4609-b78d-125cc115ecf4" providerId="ADAL" clId="{BAD38383-7CAD-408E-A56B-67CF0C7B5632}" dt="2024-08-31T12:11:24.505" v="1307" actId="1076"/>
          <ac:spMkLst>
            <pc:docMk/>
            <pc:sldMk cId="0" sldId="257"/>
            <ac:spMk id="98" creationId="{00000000-0000-0000-0000-000000000000}"/>
          </ac:spMkLst>
        </pc:spChg>
        <pc:spChg chg="mod">
          <ac:chgData name="Ronan Ogor" userId="473d6ea9-be06-4609-b78d-125cc115ecf4" providerId="ADAL" clId="{BAD38383-7CAD-408E-A56B-67CF0C7B5632}" dt="2024-08-31T15:07:24.837" v="1995" actId="120"/>
          <ac:spMkLst>
            <pc:docMk/>
            <pc:sldMk cId="0" sldId="257"/>
            <ac:spMk id="101" creationId="{00000000-0000-0000-0000-000000000000}"/>
          </ac:spMkLst>
        </pc:spChg>
        <pc:picChg chg="mod">
          <ac:chgData name="Ronan Ogor" userId="473d6ea9-be06-4609-b78d-125cc115ecf4" providerId="ADAL" clId="{BAD38383-7CAD-408E-A56B-67CF0C7B5632}" dt="2024-08-31T12:11:25.617" v="1308" actId="1076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Ronan Ogor" userId="473d6ea9-be06-4609-b78d-125cc115ecf4" providerId="ADAL" clId="{BAD38383-7CAD-408E-A56B-67CF0C7B5632}" dt="2024-08-31T12:11:27.306" v="1309" actId="1076"/>
          <ac:picMkLst>
            <pc:docMk/>
            <pc:sldMk cId="0" sldId="257"/>
            <ac:picMk id="100" creationId="{00000000-0000-0000-0000-000000000000}"/>
          </ac:picMkLst>
        </pc:picChg>
      </pc:sldChg>
      <pc:sldChg chg="del">
        <pc:chgData name="Ronan Ogor" userId="473d6ea9-be06-4609-b78d-125cc115ecf4" providerId="ADAL" clId="{BAD38383-7CAD-408E-A56B-67CF0C7B5632}" dt="2024-08-31T10:34:45.491" v="90" actId="47"/>
        <pc:sldMkLst>
          <pc:docMk/>
          <pc:sldMk cId="0" sldId="258"/>
        </pc:sldMkLst>
      </pc:sldChg>
      <pc:sldChg chg="addSp delSp modSp mod setBg modAnim">
        <pc:chgData name="Ronan Ogor" userId="473d6ea9-be06-4609-b78d-125cc115ecf4" providerId="ADAL" clId="{BAD38383-7CAD-408E-A56B-67CF0C7B5632}" dt="2024-08-31T15:20:12.494" v="2178" actId="20577"/>
        <pc:sldMkLst>
          <pc:docMk/>
          <pc:sldMk cId="0" sldId="259"/>
        </pc:sldMkLst>
        <pc:spChg chg="add del mod">
          <ac:chgData name="Ronan Ogor" userId="473d6ea9-be06-4609-b78d-125cc115ecf4" providerId="ADAL" clId="{BAD38383-7CAD-408E-A56B-67CF0C7B5632}" dt="2024-08-31T10:38:52.412" v="191" actId="478"/>
          <ac:spMkLst>
            <pc:docMk/>
            <pc:sldMk cId="0" sldId="259"/>
            <ac:spMk id="28" creationId="{AC37FFDB-A5DD-4DE5-919F-711F0A6C4054}"/>
          </ac:spMkLst>
        </pc:spChg>
        <pc:spChg chg="add del mod">
          <ac:chgData name="Ronan Ogor" userId="473d6ea9-be06-4609-b78d-125cc115ecf4" providerId="ADAL" clId="{BAD38383-7CAD-408E-A56B-67CF0C7B5632}" dt="2024-08-31T10:38:52.412" v="191" actId="478"/>
          <ac:spMkLst>
            <pc:docMk/>
            <pc:sldMk cId="0" sldId="259"/>
            <ac:spMk id="29" creationId="{543F25C2-0BE9-4F9D-BE2F-4FBD6DEA425A}"/>
          </ac:spMkLst>
        </pc:spChg>
        <pc:spChg chg="add del mod">
          <ac:chgData name="Ronan Ogor" userId="473d6ea9-be06-4609-b78d-125cc115ecf4" providerId="ADAL" clId="{BAD38383-7CAD-408E-A56B-67CF0C7B5632}" dt="2024-08-31T10:38:52.412" v="191" actId="478"/>
          <ac:spMkLst>
            <pc:docMk/>
            <pc:sldMk cId="0" sldId="259"/>
            <ac:spMk id="30" creationId="{5EDE16E0-E574-4827-A55A-F1A597B472BE}"/>
          </ac:spMkLst>
        </pc:spChg>
        <pc:spChg chg="add del mod">
          <ac:chgData name="Ronan Ogor" userId="473d6ea9-be06-4609-b78d-125cc115ecf4" providerId="ADAL" clId="{BAD38383-7CAD-408E-A56B-67CF0C7B5632}" dt="2024-08-31T10:38:52.412" v="191" actId="478"/>
          <ac:spMkLst>
            <pc:docMk/>
            <pc:sldMk cId="0" sldId="259"/>
            <ac:spMk id="31" creationId="{160144A8-5B36-4D55-9C4F-EB5D1B89229A}"/>
          </ac:spMkLst>
        </pc:spChg>
        <pc:spChg chg="add mod">
          <ac:chgData name="Ronan Ogor" userId="473d6ea9-be06-4609-b78d-125cc115ecf4" providerId="ADAL" clId="{BAD38383-7CAD-408E-A56B-67CF0C7B5632}" dt="2024-08-31T10:49:45.653" v="433" actId="164"/>
          <ac:spMkLst>
            <pc:docMk/>
            <pc:sldMk cId="0" sldId="259"/>
            <ac:spMk id="32" creationId="{7DAC7042-9E1E-4CE7-9054-DDF794B7E354}"/>
          </ac:spMkLst>
        </pc:spChg>
        <pc:spChg chg="add mod">
          <ac:chgData name="Ronan Ogor" userId="473d6ea9-be06-4609-b78d-125cc115ecf4" providerId="ADAL" clId="{BAD38383-7CAD-408E-A56B-67CF0C7B5632}" dt="2024-08-31T10:49:45.653" v="433" actId="164"/>
          <ac:spMkLst>
            <pc:docMk/>
            <pc:sldMk cId="0" sldId="259"/>
            <ac:spMk id="33" creationId="{D8D27A9D-2520-4D37-9CAD-0A7DA03E5366}"/>
          </ac:spMkLst>
        </pc:spChg>
        <pc:spChg chg="add mod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34" creationId="{5C526BE8-5209-4E7E-98F5-F568156DBC25}"/>
          </ac:spMkLst>
        </pc:spChg>
        <pc:spChg chg="add mod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35" creationId="{0F0F604F-192D-4193-A5BA-4AA0491D667A}"/>
          </ac:spMkLst>
        </pc:spChg>
        <pc:spChg chg="add mod">
          <ac:chgData name="Ronan Ogor" userId="473d6ea9-be06-4609-b78d-125cc115ecf4" providerId="ADAL" clId="{BAD38383-7CAD-408E-A56B-67CF0C7B5632}" dt="2024-08-31T10:49:33.189" v="432" actId="164"/>
          <ac:spMkLst>
            <pc:docMk/>
            <pc:sldMk cId="0" sldId="259"/>
            <ac:spMk id="36" creationId="{99955D48-64E8-4B5D-9265-BC115B397E4E}"/>
          </ac:spMkLst>
        </pc:spChg>
        <pc:spChg chg="add mod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37" creationId="{EA7C75FA-AE62-40C9-A13F-0ED81DCDECE7}"/>
          </ac:spMkLst>
        </pc:spChg>
        <pc:spChg chg="add mod">
          <ac:chgData name="Ronan Ogor" userId="473d6ea9-be06-4609-b78d-125cc115ecf4" providerId="ADAL" clId="{BAD38383-7CAD-408E-A56B-67CF0C7B5632}" dt="2024-08-31T10:49:45.653" v="433" actId="164"/>
          <ac:spMkLst>
            <pc:docMk/>
            <pc:sldMk cId="0" sldId="259"/>
            <ac:spMk id="38" creationId="{E4766F88-6833-48C3-9311-3B349336E2AA}"/>
          </ac:spMkLst>
        </pc:spChg>
        <pc:spChg chg="add mod">
          <ac:chgData name="Ronan Ogor" userId="473d6ea9-be06-4609-b78d-125cc115ecf4" providerId="ADAL" clId="{BAD38383-7CAD-408E-A56B-67CF0C7B5632}" dt="2024-08-31T10:51:04.275" v="451" actId="14100"/>
          <ac:spMkLst>
            <pc:docMk/>
            <pc:sldMk cId="0" sldId="259"/>
            <ac:spMk id="39" creationId="{9093D334-2688-4DD5-95D1-7C302770F142}"/>
          </ac:spMkLst>
        </pc:spChg>
        <pc:spChg chg="add mod">
          <ac:chgData name="Ronan Ogor" userId="473d6ea9-be06-4609-b78d-125cc115ecf4" providerId="ADAL" clId="{BAD38383-7CAD-408E-A56B-67CF0C7B5632}" dt="2024-08-31T10:49:45.653" v="433" actId="164"/>
          <ac:spMkLst>
            <pc:docMk/>
            <pc:sldMk cId="0" sldId="259"/>
            <ac:spMk id="40" creationId="{4F5156A9-7B72-4639-86E8-D210D7B291A8}"/>
          </ac:spMkLst>
        </pc:spChg>
        <pc:spChg chg="add mod">
          <ac:chgData name="Ronan Ogor" userId="473d6ea9-be06-4609-b78d-125cc115ecf4" providerId="ADAL" clId="{BAD38383-7CAD-408E-A56B-67CF0C7B5632}" dt="2024-08-31T10:49:45.653" v="433" actId="164"/>
          <ac:spMkLst>
            <pc:docMk/>
            <pc:sldMk cId="0" sldId="259"/>
            <ac:spMk id="41" creationId="{9BF28854-DAE6-4AB8-9B14-7B8C09F216BD}"/>
          </ac:spMkLst>
        </pc:spChg>
        <pc:spChg chg="add mod">
          <ac:chgData name="Ronan Ogor" userId="473d6ea9-be06-4609-b78d-125cc115ecf4" providerId="ADAL" clId="{BAD38383-7CAD-408E-A56B-67CF0C7B5632}" dt="2024-08-31T10:51:47.006" v="456" actId="20577"/>
          <ac:spMkLst>
            <pc:docMk/>
            <pc:sldMk cId="0" sldId="259"/>
            <ac:spMk id="42" creationId="{ECE79F04-5877-4D6D-9BC0-ED82186BC906}"/>
          </ac:spMkLst>
        </pc:spChg>
        <pc:spChg chg="mod topLvl">
          <ac:chgData name="Ronan Ogor" userId="473d6ea9-be06-4609-b78d-125cc115ecf4" providerId="ADAL" clId="{BAD38383-7CAD-408E-A56B-67CF0C7B5632}" dt="2024-08-31T10:49:33.189" v="432" actId="164"/>
          <ac:spMkLst>
            <pc:docMk/>
            <pc:sldMk cId="0" sldId="259"/>
            <ac:spMk id="121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51:14.782" v="452" actId="14100"/>
          <ac:spMkLst>
            <pc:docMk/>
            <pc:sldMk cId="0" sldId="259"/>
            <ac:spMk id="122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49:33.189" v="432" actId="164"/>
          <ac:spMkLst>
            <pc:docMk/>
            <pc:sldMk cId="0" sldId="259"/>
            <ac:spMk id="123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49:33.189" v="432" actId="164"/>
          <ac:spMkLst>
            <pc:docMk/>
            <pc:sldMk cId="0" sldId="259"/>
            <ac:spMk id="124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6:00.940" v="377" actId="478"/>
          <ac:spMkLst>
            <pc:docMk/>
            <pc:sldMk cId="0" sldId="259"/>
            <ac:spMk id="126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6:26.586" v="384" actId="478"/>
          <ac:spMkLst>
            <pc:docMk/>
            <pc:sldMk cId="0" sldId="259"/>
            <ac:spMk id="127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6:26.586" v="384" actId="478"/>
          <ac:spMkLst>
            <pc:docMk/>
            <pc:sldMk cId="0" sldId="259"/>
            <ac:spMk id="128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5:59.268" v="376" actId="478"/>
          <ac:spMkLst>
            <pc:docMk/>
            <pc:sldMk cId="0" sldId="259"/>
            <ac:spMk id="129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5:59.268" v="376" actId="478"/>
          <ac:spMkLst>
            <pc:docMk/>
            <pc:sldMk cId="0" sldId="259"/>
            <ac:spMk id="130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6:00.940" v="377" actId="478"/>
          <ac:spMkLst>
            <pc:docMk/>
            <pc:sldMk cId="0" sldId="259"/>
            <ac:spMk id="131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36:01.587" v="123" actId="478"/>
          <ac:spMkLst>
            <pc:docMk/>
            <pc:sldMk cId="0" sldId="259"/>
            <ac:spMk id="132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36:01.587" v="123" actId="478"/>
          <ac:spMkLst>
            <pc:docMk/>
            <pc:sldMk cId="0" sldId="259"/>
            <ac:spMk id="133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5:59.268" v="376" actId="478"/>
          <ac:spMkLst>
            <pc:docMk/>
            <pc:sldMk cId="0" sldId="259"/>
            <ac:spMk id="134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45:59.268" v="376" actId="478"/>
          <ac:spMkLst>
            <pc:docMk/>
            <pc:sldMk cId="0" sldId="259"/>
            <ac:spMk id="135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36:01.587" v="123" actId="478"/>
          <ac:spMkLst>
            <pc:docMk/>
            <pc:sldMk cId="0" sldId="259"/>
            <ac:spMk id="137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36:01.587" v="123" actId="478"/>
          <ac:spMkLst>
            <pc:docMk/>
            <pc:sldMk cId="0" sldId="259"/>
            <ac:spMk id="138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139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140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49:49.454" v="434" actId="164"/>
          <ac:spMkLst>
            <pc:docMk/>
            <pc:sldMk cId="0" sldId="259"/>
            <ac:spMk id="141" creationId="{00000000-0000-0000-0000-000000000000}"/>
          </ac:spMkLst>
        </pc:spChg>
        <pc:spChg chg="mod topLvl">
          <ac:chgData name="Ronan Ogor" userId="473d6ea9-be06-4609-b78d-125cc115ecf4" providerId="ADAL" clId="{BAD38383-7CAD-408E-A56B-67CF0C7B5632}" dt="2024-08-31T10:51:45.316" v="455" actId="20577"/>
          <ac:spMkLst>
            <pc:docMk/>
            <pc:sldMk cId="0" sldId="259"/>
            <ac:spMk id="142" creationId="{00000000-0000-0000-0000-000000000000}"/>
          </ac:spMkLst>
        </pc:spChg>
        <pc:spChg chg="del mod topLvl">
          <ac:chgData name="Ronan Ogor" userId="473d6ea9-be06-4609-b78d-125cc115ecf4" providerId="ADAL" clId="{BAD38383-7CAD-408E-A56B-67CF0C7B5632}" dt="2024-08-31T10:37:22.399" v="160" actId="478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Ronan Ogor" userId="473d6ea9-be06-4609-b78d-125cc115ecf4" providerId="ADAL" clId="{BAD38383-7CAD-408E-A56B-67CF0C7B5632}" dt="2024-08-31T15:20:12.494" v="2178" actId="20577"/>
          <ac:spMkLst>
            <pc:docMk/>
            <pc:sldMk cId="0" sldId="259"/>
            <ac:spMk id="145" creationId="{00000000-0000-0000-0000-000000000000}"/>
          </ac:spMkLst>
        </pc:spChg>
        <pc:grpChg chg="add mod">
          <ac:chgData name="Ronan Ogor" userId="473d6ea9-be06-4609-b78d-125cc115ecf4" providerId="ADAL" clId="{BAD38383-7CAD-408E-A56B-67CF0C7B5632}" dt="2024-08-31T10:50:00.410" v="441" actId="1035"/>
          <ac:grpSpMkLst>
            <pc:docMk/>
            <pc:sldMk cId="0" sldId="259"/>
            <ac:grpSpMk id="2" creationId="{F240E1B8-6726-4713-B5B5-9C3A59796B78}"/>
          </ac:grpSpMkLst>
        </pc:grpChg>
        <pc:grpChg chg="add mod">
          <ac:chgData name="Ronan Ogor" userId="473d6ea9-be06-4609-b78d-125cc115ecf4" providerId="ADAL" clId="{BAD38383-7CAD-408E-A56B-67CF0C7B5632}" dt="2024-08-31T10:49:56.812" v="435" actId="1076"/>
          <ac:grpSpMkLst>
            <pc:docMk/>
            <pc:sldMk cId="0" sldId="259"/>
            <ac:grpSpMk id="3" creationId="{EBD4EF40-ED03-4F4B-91B4-A96B7CDDB333}"/>
          </ac:grpSpMkLst>
        </pc:grpChg>
        <pc:grpChg chg="add mod">
          <ac:chgData name="Ronan Ogor" userId="473d6ea9-be06-4609-b78d-125cc115ecf4" providerId="ADAL" clId="{BAD38383-7CAD-408E-A56B-67CF0C7B5632}" dt="2024-08-31T10:49:56.812" v="435" actId="1076"/>
          <ac:grpSpMkLst>
            <pc:docMk/>
            <pc:sldMk cId="0" sldId="259"/>
            <ac:grpSpMk id="4" creationId="{B1A35CD7-C161-4099-BA17-EFECF6C02086}"/>
          </ac:grpSpMkLst>
        </pc:grpChg>
        <pc:grpChg chg="del">
          <ac:chgData name="Ronan Ogor" userId="473d6ea9-be06-4609-b78d-125cc115ecf4" providerId="ADAL" clId="{BAD38383-7CAD-408E-A56B-67CF0C7B5632}" dt="2024-08-31T10:35:00.597" v="93" actId="165"/>
          <ac:grpSpMkLst>
            <pc:docMk/>
            <pc:sldMk cId="0" sldId="259"/>
            <ac:grpSpMk id="120" creationId="{00000000-0000-0000-0000-000000000000}"/>
          </ac:grpSpMkLst>
        </pc:grpChg>
        <pc:grpChg chg="del">
          <ac:chgData name="Ronan Ogor" userId="473d6ea9-be06-4609-b78d-125cc115ecf4" providerId="ADAL" clId="{BAD38383-7CAD-408E-A56B-67CF0C7B5632}" dt="2024-08-31T10:35:00.597" v="93" actId="165"/>
          <ac:grpSpMkLst>
            <pc:docMk/>
            <pc:sldMk cId="0" sldId="259"/>
            <ac:grpSpMk id="125" creationId="{00000000-0000-0000-0000-000000000000}"/>
          </ac:grpSpMkLst>
        </pc:grpChg>
        <pc:grpChg chg="del mod">
          <ac:chgData name="Ronan Ogor" userId="473d6ea9-be06-4609-b78d-125cc115ecf4" providerId="ADAL" clId="{BAD38383-7CAD-408E-A56B-67CF0C7B5632}" dt="2024-08-31T10:35:00.597" v="93" actId="165"/>
          <ac:grpSpMkLst>
            <pc:docMk/>
            <pc:sldMk cId="0" sldId="259"/>
            <ac:grpSpMk id="136" creationId="{00000000-0000-0000-0000-000000000000}"/>
          </ac:grpSpMkLst>
        </pc:grpChg>
        <pc:picChg chg="add del mod">
          <ac:chgData name="Ronan Ogor" userId="473d6ea9-be06-4609-b78d-125cc115ecf4" providerId="ADAL" clId="{BAD38383-7CAD-408E-A56B-67CF0C7B5632}" dt="2024-08-31T10:56:32.982" v="514" actId="478"/>
          <ac:picMkLst>
            <pc:docMk/>
            <pc:sldMk cId="0" sldId="259"/>
            <ac:picMk id="6" creationId="{D0E6FCB7-3121-48FF-86E7-11E5872D8AA4}"/>
          </ac:picMkLst>
        </pc:picChg>
        <pc:cxnChg chg="del mod topLvl">
          <ac:chgData name="Ronan Ogor" userId="473d6ea9-be06-4609-b78d-125cc115ecf4" providerId="ADAL" clId="{BAD38383-7CAD-408E-A56B-67CF0C7B5632}" dt="2024-08-31T10:37:22.399" v="160" actId="478"/>
          <ac:cxnSpMkLst>
            <pc:docMk/>
            <pc:sldMk cId="0" sldId="259"/>
            <ac:cxnSpMk id="143" creationId="{00000000-0000-0000-0000-000000000000}"/>
          </ac:cxnSpMkLst>
        </pc:cxnChg>
      </pc:sldChg>
      <pc:sldChg chg="addSp delSp modSp mod modTransition setBg modAnim">
        <pc:chgData name="Ronan Ogor" userId="473d6ea9-be06-4609-b78d-125cc115ecf4" providerId="ADAL" clId="{BAD38383-7CAD-408E-A56B-67CF0C7B5632}" dt="2024-08-31T15:21:57.689" v="2191"/>
        <pc:sldMkLst>
          <pc:docMk/>
          <pc:sldMk cId="0" sldId="260"/>
        </pc:sldMkLst>
        <pc:spChg chg="add mod ord">
          <ac:chgData name="Ronan Ogor" userId="473d6ea9-be06-4609-b78d-125cc115ecf4" providerId="ADAL" clId="{BAD38383-7CAD-408E-A56B-67CF0C7B5632}" dt="2024-08-31T15:21:08.733" v="2182" actId="164"/>
          <ac:spMkLst>
            <pc:docMk/>
            <pc:sldMk cId="0" sldId="260"/>
            <ac:spMk id="10" creationId="{4D5A3B61-EA2F-47D9-AE4D-5B71BBEF6F00}"/>
          </ac:spMkLst>
        </pc:spChg>
        <pc:spChg chg="add mod ord">
          <ac:chgData name="Ronan Ogor" userId="473d6ea9-be06-4609-b78d-125cc115ecf4" providerId="ADAL" clId="{BAD38383-7CAD-408E-A56B-67CF0C7B5632}" dt="2024-08-31T15:21:08.733" v="2182" actId="164"/>
          <ac:spMkLst>
            <pc:docMk/>
            <pc:sldMk cId="0" sldId="260"/>
            <ac:spMk id="11" creationId="{F76DD795-3294-4A6D-9ECE-0C99B03F8DEA}"/>
          </ac:spMkLst>
        </pc:spChg>
        <pc:spChg chg="add mod ord">
          <ac:chgData name="Ronan Ogor" userId="473d6ea9-be06-4609-b78d-125cc115ecf4" providerId="ADAL" clId="{BAD38383-7CAD-408E-A56B-67CF0C7B5632}" dt="2024-08-31T15:21:08.733" v="2182" actId="164"/>
          <ac:spMkLst>
            <pc:docMk/>
            <pc:sldMk cId="0" sldId="260"/>
            <ac:spMk id="12" creationId="{2B3535B9-055A-4B23-B0C0-F6D9703116C0}"/>
          </ac:spMkLst>
        </pc:spChg>
        <pc:spChg chg="add mod ord">
          <ac:chgData name="Ronan Ogor" userId="473d6ea9-be06-4609-b78d-125cc115ecf4" providerId="ADAL" clId="{BAD38383-7CAD-408E-A56B-67CF0C7B5632}" dt="2024-08-31T15:21:12.842" v="2183" actId="164"/>
          <ac:spMkLst>
            <pc:docMk/>
            <pc:sldMk cId="0" sldId="260"/>
            <ac:spMk id="22" creationId="{A791CBCC-C222-4634-ABB8-E6D8FB35AF5F}"/>
          </ac:spMkLst>
        </pc:spChg>
        <pc:spChg chg="add mod ord">
          <ac:chgData name="Ronan Ogor" userId="473d6ea9-be06-4609-b78d-125cc115ecf4" providerId="ADAL" clId="{BAD38383-7CAD-408E-A56B-67CF0C7B5632}" dt="2024-08-31T15:21:16.663" v="2184" actId="164"/>
          <ac:spMkLst>
            <pc:docMk/>
            <pc:sldMk cId="0" sldId="260"/>
            <ac:spMk id="23" creationId="{0476A92E-EE1E-45AD-9185-56694EC1AC4C}"/>
          </ac:spMkLst>
        </pc:spChg>
        <pc:spChg chg="add mod ord">
          <ac:chgData name="Ronan Ogor" userId="473d6ea9-be06-4609-b78d-125cc115ecf4" providerId="ADAL" clId="{BAD38383-7CAD-408E-A56B-67CF0C7B5632}" dt="2024-08-31T15:21:12.842" v="2183" actId="164"/>
          <ac:spMkLst>
            <pc:docMk/>
            <pc:sldMk cId="0" sldId="260"/>
            <ac:spMk id="25" creationId="{6222E8F7-9BCA-45BB-8447-238A0DAD73BD}"/>
          </ac:spMkLst>
        </pc:spChg>
        <pc:spChg chg="add mod ord">
          <ac:chgData name="Ronan Ogor" userId="473d6ea9-be06-4609-b78d-125cc115ecf4" providerId="ADAL" clId="{BAD38383-7CAD-408E-A56B-67CF0C7B5632}" dt="2024-08-31T15:21:16.663" v="2184" actId="164"/>
          <ac:spMkLst>
            <pc:docMk/>
            <pc:sldMk cId="0" sldId="260"/>
            <ac:spMk id="26" creationId="{328A9241-6A8A-4155-A7A1-A42D7E0D02AD}"/>
          </ac:spMkLst>
        </pc:spChg>
        <pc:spChg chg="add del mod">
          <ac:chgData name="Ronan Ogor" userId="473d6ea9-be06-4609-b78d-125cc115ecf4" providerId="ADAL" clId="{BAD38383-7CAD-408E-A56B-67CF0C7B5632}" dt="2024-08-31T11:22:32.538" v="671" actId="478"/>
          <ac:spMkLst>
            <pc:docMk/>
            <pc:sldMk cId="0" sldId="260"/>
            <ac:spMk id="29" creationId="{08C493CF-2771-4E65-94CB-EC131A7B16C0}"/>
          </ac:spMkLst>
        </pc:spChg>
        <pc:spChg chg="add del mod">
          <ac:chgData name="Ronan Ogor" userId="473d6ea9-be06-4609-b78d-125cc115ecf4" providerId="ADAL" clId="{BAD38383-7CAD-408E-A56B-67CF0C7B5632}" dt="2024-08-31T11:22:51.180" v="677" actId="478"/>
          <ac:spMkLst>
            <pc:docMk/>
            <pc:sldMk cId="0" sldId="260"/>
            <ac:spMk id="30" creationId="{B6B25E69-5D93-4B41-8439-98EB8DAAFD6E}"/>
          </ac:spMkLst>
        </pc:spChg>
        <pc:spChg chg="add mod ord">
          <ac:chgData name="Ronan Ogor" userId="473d6ea9-be06-4609-b78d-125cc115ecf4" providerId="ADAL" clId="{BAD38383-7CAD-408E-A56B-67CF0C7B5632}" dt="2024-08-31T15:21:12.842" v="2183" actId="164"/>
          <ac:spMkLst>
            <pc:docMk/>
            <pc:sldMk cId="0" sldId="260"/>
            <ac:spMk id="31" creationId="{BBF872AF-BB79-4A41-959F-7B00323ECF73}"/>
          </ac:spMkLst>
        </pc:spChg>
        <pc:spChg chg="add del mod">
          <ac:chgData name="Ronan Ogor" userId="473d6ea9-be06-4609-b78d-125cc115ecf4" providerId="ADAL" clId="{BAD38383-7CAD-408E-A56B-67CF0C7B5632}" dt="2024-08-31T11:22:32.538" v="671" actId="478"/>
          <ac:spMkLst>
            <pc:docMk/>
            <pc:sldMk cId="0" sldId="260"/>
            <ac:spMk id="33" creationId="{CFD82B0A-5255-41D8-8991-01464F72BC9A}"/>
          </ac:spMkLst>
        </pc:spChg>
        <pc:spChg chg="add del mod">
          <ac:chgData name="Ronan Ogor" userId="473d6ea9-be06-4609-b78d-125cc115ecf4" providerId="ADAL" clId="{BAD38383-7CAD-408E-A56B-67CF0C7B5632}" dt="2024-08-31T11:22:47.204" v="675" actId="478"/>
          <ac:spMkLst>
            <pc:docMk/>
            <pc:sldMk cId="0" sldId="260"/>
            <ac:spMk id="34" creationId="{5F0BCBAD-A3E2-4DD4-ADD9-BD21652B19D4}"/>
          </ac:spMkLst>
        </pc:spChg>
        <pc:spChg chg="add mod ord">
          <ac:chgData name="Ronan Ogor" userId="473d6ea9-be06-4609-b78d-125cc115ecf4" providerId="ADAL" clId="{BAD38383-7CAD-408E-A56B-67CF0C7B5632}" dt="2024-08-31T15:21:16.663" v="2184" actId="164"/>
          <ac:spMkLst>
            <pc:docMk/>
            <pc:sldMk cId="0" sldId="260"/>
            <ac:spMk id="35" creationId="{F5A949A0-9DD6-4747-8472-92019DC4D1E9}"/>
          </ac:spMkLst>
        </pc:spChg>
        <pc:spChg chg="add mod">
          <ac:chgData name="Ronan Ogor" userId="473d6ea9-be06-4609-b78d-125cc115ecf4" providerId="ADAL" clId="{BAD38383-7CAD-408E-A56B-67CF0C7B5632}" dt="2024-08-31T11:43:34.712" v="952" actId="571"/>
          <ac:spMkLst>
            <pc:docMk/>
            <pc:sldMk cId="0" sldId="260"/>
            <ac:spMk id="37" creationId="{64537E7B-4497-42CA-9FE6-3FDA2F1E2FFF}"/>
          </ac:spMkLst>
        </pc:spChg>
        <pc:spChg chg="add mod">
          <ac:chgData name="Ronan Ogor" userId="473d6ea9-be06-4609-b78d-125cc115ecf4" providerId="ADAL" clId="{BAD38383-7CAD-408E-A56B-67CF0C7B5632}" dt="2024-08-31T11:43:33.478" v="943" actId="571"/>
          <ac:spMkLst>
            <pc:docMk/>
            <pc:sldMk cId="0" sldId="260"/>
            <ac:spMk id="38" creationId="{AB2F9045-C2A5-4C84-8E02-A919AC873197}"/>
          </ac:spMkLst>
        </pc:spChg>
        <pc:spChg chg="mod">
          <ac:chgData name="Ronan Ogor" userId="473d6ea9-be06-4609-b78d-125cc115ecf4" providerId="ADAL" clId="{BAD38383-7CAD-408E-A56B-67CF0C7B5632}" dt="2024-08-31T11:52:41.094" v="1050" actId="1076"/>
          <ac:spMkLst>
            <pc:docMk/>
            <pc:sldMk cId="0" sldId="260"/>
            <ac:spMk id="49" creationId="{FAD5E095-B165-4ADD-8C79-2EB44FCAF4AC}"/>
          </ac:spMkLst>
        </pc:spChg>
        <pc:spChg chg="mod">
          <ac:chgData name="Ronan Ogor" userId="473d6ea9-be06-4609-b78d-125cc115ecf4" providerId="ADAL" clId="{BAD38383-7CAD-408E-A56B-67CF0C7B5632}" dt="2024-08-31T11:52:41.094" v="1050" actId="1076"/>
          <ac:spMkLst>
            <pc:docMk/>
            <pc:sldMk cId="0" sldId="260"/>
            <ac:spMk id="50" creationId="{77C740F4-6895-4B83-8CAA-C507BB539C20}"/>
          </ac:spMkLst>
        </pc:spChg>
        <pc:spChg chg="mod">
          <ac:chgData name="Ronan Ogor" userId="473d6ea9-be06-4609-b78d-125cc115ecf4" providerId="ADAL" clId="{BAD38383-7CAD-408E-A56B-67CF0C7B5632}" dt="2024-08-31T11:52:41.094" v="1050" actId="1076"/>
          <ac:spMkLst>
            <pc:docMk/>
            <pc:sldMk cId="0" sldId="260"/>
            <ac:spMk id="51" creationId="{54D98B1B-31ED-4C36-A87F-F6DB24B2B64E}"/>
          </ac:spMkLst>
        </pc:spChg>
        <pc:spChg chg="del">
          <ac:chgData name="Ronan Ogor" userId="473d6ea9-be06-4609-b78d-125cc115ecf4" providerId="ADAL" clId="{BAD38383-7CAD-408E-A56B-67CF0C7B5632}" dt="2024-08-31T11:01:54.896" v="517" actId="478"/>
          <ac:spMkLst>
            <pc:docMk/>
            <pc:sldMk cId="0" sldId="260"/>
            <ac:spMk id="150" creationId="{00000000-0000-0000-0000-000000000000}"/>
          </ac:spMkLst>
        </pc:spChg>
        <pc:spChg chg="mod">
          <ac:chgData name="Ronan Ogor" userId="473d6ea9-be06-4609-b78d-125cc115ecf4" providerId="ADAL" clId="{BAD38383-7CAD-408E-A56B-67CF0C7B5632}" dt="2024-08-31T15:20:17.274" v="2179" actId="1076"/>
          <ac:spMkLst>
            <pc:docMk/>
            <pc:sldMk cId="0" sldId="260"/>
            <ac:spMk id="151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1:02:34.827" v="538" actId="478"/>
          <ac:spMkLst>
            <pc:docMk/>
            <pc:sldMk cId="0" sldId="260"/>
            <ac:spMk id="155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1:02:34.827" v="538" actId="478"/>
          <ac:spMkLst>
            <pc:docMk/>
            <pc:sldMk cId="0" sldId="260"/>
            <ac:spMk id="156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1:02:34.827" v="538" actId="478"/>
          <ac:spMkLst>
            <pc:docMk/>
            <pc:sldMk cId="0" sldId="260"/>
            <ac:spMk id="157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1:02:34.827" v="538" actId="478"/>
          <ac:spMkLst>
            <pc:docMk/>
            <pc:sldMk cId="0" sldId="260"/>
            <ac:spMk id="158" creationId="{00000000-0000-0000-0000-000000000000}"/>
          </ac:spMkLst>
        </pc:spChg>
        <pc:grpChg chg="add mod">
          <ac:chgData name="Ronan Ogor" userId="473d6ea9-be06-4609-b78d-125cc115ecf4" providerId="ADAL" clId="{BAD38383-7CAD-408E-A56B-67CF0C7B5632}" dt="2024-08-31T15:21:08.733" v="2182" actId="164"/>
          <ac:grpSpMkLst>
            <pc:docMk/>
            <pc:sldMk cId="0" sldId="260"/>
            <ac:grpSpMk id="2" creationId="{6C3476E8-DF0A-4BFE-BAA4-5BA3BE2CBF05}"/>
          </ac:grpSpMkLst>
        </pc:grpChg>
        <pc:grpChg chg="add mod">
          <ac:chgData name="Ronan Ogor" userId="473d6ea9-be06-4609-b78d-125cc115ecf4" providerId="ADAL" clId="{BAD38383-7CAD-408E-A56B-67CF0C7B5632}" dt="2024-08-31T15:21:12.842" v="2183" actId="164"/>
          <ac:grpSpMkLst>
            <pc:docMk/>
            <pc:sldMk cId="0" sldId="260"/>
            <ac:grpSpMk id="3" creationId="{853361EA-D330-49DD-829E-03C5D2270664}"/>
          </ac:grpSpMkLst>
        </pc:grpChg>
        <pc:grpChg chg="add mod">
          <ac:chgData name="Ronan Ogor" userId="473d6ea9-be06-4609-b78d-125cc115ecf4" providerId="ADAL" clId="{BAD38383-7CAD-408E-A56B-67CF0C7B5632}" dt="2024-08-31T15:21:16.663" v="2184" actId="164"/>
          <ac:grpSpMkLst>
            <pc:docMk/>
            <pc:sldMk cId="0" sldId="260"/>
            <ac:grpSpMk id="4" creationId="{306C49AE-CE98-4D6A-AB8E-E3C467EE2361}"/>
          </ac:grpSpMkLst>
        </pc:grpChg>
        <pc:grpChg chg="add del mod">
          <ac:chgData name="Ronan Ogor" userId="473d6ea9-be06-4609-b78d-125cc115ecf4" providerId="ADAL" clId="{BAD38383-7CAD-408E-A56B-67CF0C7B5632}" dt="2024-08-31T11:53:05.908" v="1051" actId="478"/>
          <ac:grpSpMkLst>
            <pc:docMk/>
            <pc:sldMk cId="0" sldId="260"/>
            <ac:grpSpMk id="47" creationId="{812FB5C9-B9F1-4A58-ABCE-C25A6545FF00}"/>
          </ac:grpSpMkLst>
        </pc:grpChg>
        <pc:graphicFrameChg chg="add mod ord">
          <ac:chgData name="Ronan Ogor" userId="473d6ea9-be06-4609-b78d-125cc115ecf4" providerId="ADAL" clId="{BAD38383-7CAD-408E-A56B-67CF0C7B5632}" dt="2024-08-31T11:59:08.987" v="1082" actId="1076"/>
          <ac:graphicFrameMkLst>
            <pc:docMk/>
            <pc:sldMk cId="0" sldId="260"/>
            <ac:graphicFrameMk id="24" creationId="{534BA0E9-E644-4171-8EA3-CDF4E157134D}"/>
          </ac:graphicFrameMkLst>
        </pc:graphicFrameChg>
        <pc:picChg chg="add mod ord">
          <ac:chgData name="Ronan Ogor" userId="473d6ea9-be06-4609-b78d-125cc115ecf4" providerId="ADAL" clId="{BAD38383-7CAD-408E-A56B-67CF0C7B5632}" dt="2024-08-31T15:21:08.733" v="2182" actId="164"/>
          <ac:picMkLst>
            <pc:docMk/>
            <pc:sldMk cId="0" sldId="260"/>
            <ac:picMk id="5" creationId="{BAEB4D3F-16FE-4F9E-9FF9-EAF26B4E540B}"/>
          </ac:picMkLst>
        </pc:picChg>
        <pc:picChg chg="add mod ord">
          <ac:chgData name="Ronan Ogor" userId="473d6ea9-be06-4609-b78d-125cc115ecf4" providerId="ADAL" clId="{BAD38383-7CAD-408E-A56B-67CF0C7B5632}" dt="2024-08-31T15:21:12.842" v="2183" actId="164"/>
          <ac:picMkLst>
            <pc:docMk/>
            <pc:sldMk cId="0" sldId="260"/>
            <ac:picMk id="7" creationId="{B2C6E7F2-50AC-4161-9EF7-192380891E06}"/>
          </ac:picMkLst>
        </pc:picChg>
        <pc:picChg chg="add mod ord">
          <ac:chgData name="Ronan Ogor" userId="473d6ea9-be06-4609-b78d-125cc115ecf4" providerId="ADAL" clId="{BAD38383-7CAD-408E-A56B-67CF0C7B5632}" dt="2024-08-31T15:21:16.663" v="2184" actId="164"/>
          <ac:picMkLst>
            <pc:docMk/>
            <pc:sldMk cId="0" sldId="260"/>
            <ac:picMk id="9" creationId="{AFFF42F0-D982-472B-9DAD-9F40D1B881A4}"/>
          </ac:picMkLst>
        </pc:picChg>
        <pc:picChg chg="add del mod">
          <ac:chgData name="Ronan Ogor" userId="473d6ea9-be06-4609-b78d-125cc115ecf4" providerId="ADAL" clId="{BAD38383-7CAD-408E-A56B-67CF0C7B5632}" dt="2024-08-31T11:49:29.796" v="1021" actId="478"/>
          <ac:picMkLst>
            <pc:docMk/>
            <pc:sldMk cId="0" sldId="260"/>
            <ac:picMk id="15" creationId="{2133047A-523E-4417-B2E6-9DD883617DB6}"/>
          </ac:picMkLst>
        </pc:picChg>
        <pc:picChg chg="add del mod">
          <ac:chgData name="Ronan Ogor" userId="473d6ea9-be06-4609-b78d-125cc115ecf4" providerId="ADAL" clId="{BAD38383-7CAD-408E-A56B-67CF0C7B5632}" dt="2024-08-31T11:51:28.612" v="1030" actId="478"/>
          <ac:picMkLst>
            <pc:docMk/>
            <pc:sldMk cId="0" sldId="260"/>
            <ac:picMk id="17" creationId="{30AC7CF0-3C64-4558-9127-41657E6016B9}"/>
          </ac:picMkLst>
        </pc:picChg>
        <pc:picChg chg="add del mod ord">
          <ac:chgData name="Ronan Ogor" userId="473d6ea9-be06-4609-b78d-125cc115ecf4" providerId="ADAL" clId="{BAD38383-7CAD-408E-A56B-67CF0C7B5632}" dt="2024-08-31T11:58:10.231" v="1067" actId="478"/>
          <ac:picMkLst>
            <pc:docMk/>
            <pc:sldMk cId="0" sldId="260"/>
            <ac:picMk id="19" creationId="{4ACE36A0-3C63-49C0-9852-5D91DE123E90}"/>
          </ac:picMkLst>
        </pc:picChg>
        <pc:picChg chg="add del mod">
          <ac:chgData name="Ronan Ogor" userId="473d6ea9-be06-4609-b78d-125cc115ecf4" providerId="ADAL" clId="{BAD38383-7CAD-408E-A56B-67CF0C7B5632}" dt="2024-08-31T11:58:09.887" v="1066" actId="478"/>
          <ac:picMkLst>
            <pc:docMk/>
            <pc:sldMk cId="0" sldId="260"/>
            <ac:picMk id="21" creationId="{13515F09-5E2B-42EF-B4D3-1F8C05FAF3D8}"/>
          </ac:picMkLst>
        </pc:picChg>
        <pc:picChg chg="add del mod">
          <ac:chgData name="Ronan Ogor" userId="473d6ea9-be06-4609-b78d-125cc115ecf4" providerId="ADAL" clId="{BAD38383-7CAD-408E-A56B-67CF0C7B5632}" dt="2024-08-31T11:22:32.538" v="671" actId="478"/>
          <ac:picMkLst>
            <pc:docMk/>
            <pc:sldMk cId="0" sldId="260"/>
            <ac:picMk id="28" creationId="{01D34A9D-A79C-4348-B690-FA5DE4D09DA7}"/>
          </ac:picMkLst>
        </pc:picChg>
        <pc:picChg chg="add del mod">
          <ac:chgData name="Ronan Ogor" userId="473d6ea9-be06-4609-b78d-125cc115ecf4" providerId="ADAL" clId="{BAD38383-7CAD-408E-A56B-67CF0C7B5632}" dt="2024-08-31T11:22:32.538" v="671" actId="478"/>
          <ac:picMkLst>
            <pc:docMk/>
            <pc:sldMk cId="0" sldId="260"/>
            <ac:picMk id="32" creationId="{DB090570-62FC-4E67-92EC-04564E945BCF}"/>
          </ac:picMkLst>
        </pc:picChg>
        <pc:picChg chg="add del mod">
          <ac:chgData name="Ronan Ogor" userId="473d6ea9-be06-4609-b78d-125cc115ecf4" providerId="ADAL" clId="{BAD38383-7CAD-408E-A56B-67CF0C7B5632}" dt="2024-08-31T11:51:29.935" v="1031" actId="478"/>
          <ac:picMkLst>
            <pc:docMk/>
            <pc:sldMk cId="0" sldId="260"/>
            <ac:picMk id="40" creationId="{BE5DB7C7-EF95-47F9-A7A3-05A4005B0FA5}"/>
          </ac:picMkLst>
        </pc:picChg>
        <pc:picChg chg="add del mod">
          <ac:chgData name="Ronan Ogor" userId="473d6ea9-be06-4609-b78d-125cc115ecf4" providerId="ADAL" clId="{BAD38383-7CAD-408E-A56B-67CF0C7B5632}" dt="2024-08-31T11:47:20.784" v="1004" actId="478"/>
          <ac:picMkLst>
            <pc:docMk/>
            <pc:sldMk cId="0" sldId="260"/>
            <ac:picMk id="41" creationId="{D3BE9311-240B-4C9C-9002-7C6F03CF30DF}"/>
          </ac:picMkLst>
        </pc:picChg>
        <pc:picChg chg="add del mod">
          <ac:chgData name="Ronan Ogor" userId="473d6ea9-be06-4609-b78d-125cc115ecf4" providerId="ADAL" clId="{BAD38383-7CAD-408E-A56B-67CF0C7B5632}" dt="2024-08-31T11:51:42.831" v="1035" actId="478"/>
          <ac:picMkLst>
            <pc:docMk/>
            <pc:sldMk cId="0" sldId="260"/>
            <ac:picMk id="44" creationId="{9319F32E-478C-4F69-BA73-7C829C25E875}"/>
          </ac:picMkLst>
        </pc:picChg>
        <pc:picChg chg="mod">
          <ac:chgData name="Ronan Ogor" userId="473d6ea9-be06-4609-b78d-125cc115ecf4" providerId="ADAL" clId="{BAD38383-7CAD-408E-A56B-67CF0C7B5632}" dt="2024-08-31T11:52:41.094" v="1050" actId="1076"/>
          <ac:picMkLst>
            <pc:docMk/>
            <pc:sldMk cId="0" sldId="260"/>
            <ac:picMk id="48" creationId="{71E26420-EB41-46B8-92D1-90D2EF7F1F04}"/>
          </ac:picMkLst>
        </pc:picChg>
        <pc:picChg chg="del mod">
          <ac:chgData name="Ronan Ogor" userId="473d6ea9-be06-4609-b78d-125cc115ecf4" providerId="ADAL" clId="{BAD38383-7CAD-408E-A56B-67CF0C7B5632}" dt="2024-08-31T11:02:34.827" v="538" actId="478"/>
          <ac:picMkLst>
            <pc:docMk/>
            <pc:sldMk cId="0" sldId="260"/>
            <ac:picMk id="152" creationId="{00000000-0000-0000-0000-000000000000}"/>
          </ac:picMkLst>
        </pc:picChg>
        <pc:picChg chg="del mod">
          <ac:chgData name="Ronan Ogor" userId="473d6ea9-be06-4609-b78d-125cc115ecf4" providerId="ADAL" clId="{BAD38383-7CAD-408E-A56B-67CF0C7B5632}" dt="2024-08-31T11:02:34.827" v="538" actId="478"/>
          <ac:picMkLst>
            <pc:docMk/>
            <pc:sldMk cId="0" sldId="260"/>
            <ac:picMk id="153" creationId="{00000000-0000-0000-0000-000000000000}"/>
          </ac:picMkLst>
        </pc:picChg>
        <pc:picChg chg="del mod">
          <ac:chgData name="Ronan Ogor" userId="473d6ea9-be06-4609-b78d-125cc115ecf4" providerId="ADAL" clId="{BAD38383-7CAD-408E-A56B-67CF0C7B5632}" dt="2024-08-31T11:02:34.827" v="538" actId="478"/>
          <ac:picMkLst>
            <pc:docMk/>
            <pc:sldMk cId="0" sldId="260"/>
            <ac:picMk id="154" creationId="{00000000-0000-0000-0000-000000000000}"/>
          </ac:picMkLst>
        </pc:picChg>
        <pc:picChg chg="del mod">
          <ac:chgData name="Ronan Ogor" userId="473d6ea9-be06-4609-b78d-125cc115ecf4" providerId="ADAL" clId="{BAD38383-7CAD-408E-A56B-67CF0C7B5632}" dt="2024-08-31T11:02:34.827" v="538" actId="478"/>
          <ac:picMkLst>
            <pc:docMk/>
            <pc:sldMk cId="0" sldId="260"/>
            <ac:picMk id="159" creationId="{00000000-0000-0000-0000-000000000000}"/>
          </ac:picMkLst>
        </pc:picChg>
        <pc:picChg chg="add del mod">
          <ac:chgData name="Ronan Ogor" userId="473d6ea9-be06-4609-b78d-125cc115ecf4" providerId="ADAL" clId="{BAD38383-7CAD-408E-A56B-67CF0C7B5632}" dt="2024-08-31T11:45:27.337" v="976" actId="478"/>
          <ac:picMkLst>
            <pc:docMk/>
            <pc:sldMk cId="0" sldId="260"/>
            <ac:picMk id="2050" creationId="{3462F494-72A5-44FF-9199-4C88CCDC7DD2}"/>
          </ac:picMkLst>
        </pc:picChg>
        <pc:picChg chg="add del mod">
          <ac:chgData name="Ronan Ogor" userId="473d6ea9-be06-4609-b78d-125cc115ecf4" providerId="ADAL" clId="{BAD38383-7CAD-408E-A56B-67CF0C7B5632}" dt="2024-08-31T11:46:59.018" v="987" actId="478"/>
          <ac:picMkLst>
            <pc:docMk/>
            <pc:sldMk cId="0" sldId="260"/>
            <ac:picMk id="2052" creationId="{DD8CA610-CD50-4EA1-A785-A88772BBBF2A}"/>
          </ac:picMkLst>
        </pc:picChg>
        <pc:cxnChg chg="add del mod">
          <ac:chgData name="Ronan Ogor" userId="473d6ea9-be06-4609-b78d-125cc115ecf4" providerId="ADAL" clId="{BAD38383-7CAD-408E-A56B-67CF0C7B5632}" dt="2024-08-31T11:21:40.336" v="657" actId="478"/>
          <ac:cxnSpMkLst>
            <pc:docMk/>
            <pc:sldMk cId="0" sldId="260"/>
            <ac:cxnSpMk id="3" creationId="{47B05BF0-D966-47A6-B8D5-93873F5A501D}"/>
          </ac:cxnSpMkLst>
        </pc:cxnChg>
        <pc:cxnChg chg="add del mod">
          <ac:chgData name="Ronan Ogor" userId="473d6ea9-be06-4609-b78d-125cc115ecf4" providerId="ADAL" clId="{BAD38383-7CAD-408E-A56B-67CF0C7B5632}" dt="2024-08-31T11:21:50.904" v="661" actId="478"/>
          <ac:cxnSpMkLst>
            <pc:docMk/>
            <pc:sldMk cId="0" sldId="260"/>
            <ac:cxnSpMk id="14" creationId="{60DC0050-E66C-46BB-9129-C9AD4A6BAB7B}"/>
          </ac:cxnSpMkLst>
        </pc:cxnChg>
      </pc:sldChg>
      <pc:sldChg chg="addSp delSp modSp mod modTransition setBg">
        <pc:chgData name="Ronan Ogor" userId="473d6ea9-be06-4609-b78d-125cc115ecf4" providerId="ADAL" clId="{BAD38383-7CAD-408E-A56B-67CF0C7B5632}" dt="2024-08-31T15:20:20.602" v="2180" actId="1076"/>
        <pc:sldMkLst>
          <pc:docMk/>
          <pc:sldMk cId="0" sldId="261"/>
        </pc:sldMkLst>
        <pc:spChg chg="add del mod">
          <ac:chgData name="Ronan Ogor" userId="473d6ea9-be06-4609-b78d-125cc115ecf4" providerId="ADAL" clId="{BAD38383-7CAD-408E-A56B-67CF0C7B5632}" dt="2024-08-31T15:11:13.173" v="2056" actId="478"/>
          <ac:spMkLst>
            <pc:docMk/>
            <pc:sldMk cId="0" sldId="261"/>
            <ac:spMk id="3" creationId="{F3DEE3EF-1980-43B7-B29C-EDAD59BE5B00}"/>
          </ac:spMkLst>
        </pc:spChg>
        <pc:spChg chg="add mod">
          <ac:chgData name="Ronan Ogor" userId="473d6ea9-be06-4609-b78d-125cc115ecf4" providerId="ADAL" clId="{BAD38383-7CAD-408E-A56B-67CF0C7B5632}" dt="2024-08-31T15:20:20.602" v="2180" actId="1076"/>
          <ac:spMkLst>
            <pc:docMk/>
            <pc:sldMk cId="0" sldId="261"/>
            <ac:spMk id="5" creationId="{5598BBAA-F646-48EC-A784-DC7B19A0E2F8}"/>
          </ac:spMkLst>
        </pc:spChg>
        <pc:spChg chg="del">
          <ac:chgData name="Ronan Ogor" userId="473d6ea9-be06-4609-b78d-125cc115ecf4" providerId="ADAL" clId="{BAD38383-7CAD-408E-A56B-67CF0C7B5632}" dt="2024-08-31T11:28:20.283" v="784" actId="478"/>
          <ac:spMkLst>
            <pc:docMk/>
            <pc:sldMk cId="0" sldId="261"/>
            <ac:spMk id="164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1:28:27.748" v="785" actId="478"/>
          <ac:spMkLst>
            <pc:docMk/>
            <pc:sldMk cId="0" sldId="261"/>
            <ac:spMk id="165" creationId="{00000000-0000-0000-0000-000000000000}"/>
          </ac:spMkLst>
        </pc:spChg>
        <pc:graphicFrameChg chg="add mod ord modGraphic">
          <ac:chgData name="Ronan Ogor" userId="473d6ea9-be06-4609-b78d-125cc115ecf4" providerId="ADAL" clId="{BAD38383-7CAD-408E-A56B-67CF0C7B5632}" dt="2024-08-31T15:09:13.741" v="2049"/>
          <ac:graphicFrameMkLst>
            <pc:docMk/>
            <pc:sldMk cId="0" sldId="261"/>
            <ac:graphicFrameMk id="2" creationId="{AB803AF4-529A-4EBF-B69F-C3862437AE47}"/>
          </ac:graphicFrameMkLst>
        </pc:graphicFrameChg>
        <pc:graphicFrameChg chg="add del mod ord">
          <ac:chgData name="Ronan Ogor" userId="473d6ea9-be06-4609-b78d-125cc115ecf4" providerId="ADAL" clId="{BAD38383-7CAD-408E-A56B-67CF0C7B5632}" dt="2024-08-31T12:02:00.248" v="1099" actId="478"/>
          <ac:graphicFrameMkLst>
            <pc:docMk/>
            <pc:sldMk cId="0" sldId="261"/>
            <ac:graphicFrameMk id="7" creationId="{0A454F2E-1040-491A-B25D-0685A6936318}"/>
          </ac:graphicFrameMkLst>
        </pc:graphicFrameChg>
        <pc:graphicFrameChg chg="del">
          <ac:chgData name="Ronan Ogor" userId="473d6ea9-be06-4609-b78d-125cc115ecf4" providerId="ADAL" clId="{BAD38383-7CAD-408E-A56B-67CF0C7B5632}" dt="2024-08-31T11:31:01.285" v="820" actId="478"/>
          <ac:graphicFrameMkLst>
            <pc:docMk/>
            <pc:sldMk cId="0" sldId="261"/>
            <ac:graphicFrameMk id="166" creationId="{00000000-0000-0000-0000-000000000000}"/>
          </ac:graphicFrameMkLst>
        </pc:graphicFrameChg>
        <pc:picChg chg="add mod">
          <ac:chgData name="Ronan Ogor" userId="473d6ea9-be06-4609-b78d-125cc115ecf4" providerId="ADAL" clId="{BAD38383-7CAD-408E-A56B-67CF0C7B5632}" dt="2024-08-31T12:02:10.276" v="1102" actId="1076"/>
          <ac:picMkLst>
            <pc:docMk/>
            <pc:sldMk cId="0" sldId="261"/>
            <ac:picMk id="4" creationId="{8A813612-B16F-4FEF-B42C-16A1EA1A405B}"/>
          </ac:picMkLst>
        </pc:picChg>
      </pc:sldChg>
      <pc:sldChg chg="del">
        <pc:chgData name="Ronan Ogor" userId="473d6ea9-be06-4609-b78d-125cc115ecf4" providerId="ADAL" clId="{BAD38383-7CAD-408E-A56B-67CF0C7B5632}" dt="2024-08-31T10:57:14" v="515" actId="47"/>
        <pc:sldMkLst>
          <pc:docMk/>
          <pc:sldMk cId="0" sldId="262"/>
        </pc:sldMkLst>
      </pc:sldChg>
      <pc:sldChg chg="del">
        <pc:chgData name="Ronan Ogor" userId="473d6ea9-be06-4609-b78d-125cc115ecf4" providerId="ADAL" clId="{BAD38383-7CAD-408E-A56B-67CF0C7B5632}" dt="2024-08-31T12:15:10.187" v="1434" actId="47"/>
        <pc:sldMkLst>
          <pc:docMk/>
          <pc:sldMk cId="0" sldId="263"/>
        </pc:sldMkLst>
      </pc:sldChg>
      <pc:sldChg chg="addSp delSp modSp mod">
        <pc:chgData name="Ronan Ogor" userId="473d6ea9-be06-4609-b78d-125cc115ecf4" providerId="ADAL" clId="{BAD38383-7CAD-408E-A56B-67CF0C7B5632}" dt="2024-09-01T03:40:39.514" v="3179" actId="207"/>
        <pc:sldMkLst>
          <pc:docMk/>
          <pc:sldMk cId="0" sldId="264"/>
        </pc:sldMkLst>
        <pc:spChg chg="add del mod">
          <ac:chgData name="Ronan Ogor" userId="473d6ea9-be06-4609-b78d-125cc115ecf4" providerId="ADAL" clId="{BAD38383-7CAD-408E-A56B-67CF0C7B5632}" dt="2024-08-31T15:27:15.062" v="2218" actId="478"/>
          <ac:spMkLst>
            <pc:docMk/>
            <pc:sldMk cId="0" sldId="264"/>
            <ac:spMk id="6" creationId="{F3D90153-436F-493A-923F-6D85549D0114}"/>
          </ac:spMkLst>
        </pc:spChg>
        <pc:spChg chg="add del mod">
          <ac:chgData name="Ronan Ogor" userId="473d6ea9-be06-4609-b78d-125cc115ecf4" providerId="ADAL" clId="{BAD38383-7CAD-408E-A56B-67CF0C7B5632}" dt="2024-08-31T15:27:07.835" v="2212" actId="767"/>
          <ac:spMkLst>
            <pc:docMk/>
            <pc:sldMk cId="0" sldId="264"/>
            <ac:spMk id="13" creationId="{A8DFFF39-F73F-4DBE-8A0C-734C10E5123D}"/>
          </ac:spMkLst>
        </pc:spChg>
        <pc:spChg chg="add mod">
          <ac:chgData name="Ronan Ogor" userId="473d6ea9-be06-4609-b78d-125cc115ecf4" providerId="ADAL" clId="{BAD38383-7CAD-408E-A56B-67CF0C7B5632}" dt="2024-08-31T15:51:10.994" v="3112" actId="1076"/>
          <ac:spMkLst>
            <pc:docMk/>
            <pc:sldMk cId="0" sldId="264"/>
            <ac:spMk id="14" creationId="{7EC76E18-B0C6-4CC5-8F49-DF641A1E0187}"/>
          </ac:spMkLst>
        </pc:spChg>
        <pc:spChg chg="add del mod">
          <ac:chgData name="Ronan Ogor" userId="473d6ea9-be06-4609-b78d-125cc115ecf4" providerId="ADAL" clId="{BAD38383-7CAD-408E-A56B-67CF0C7B5632}" dt="2024-08-31T15:27:15.062" v="2218" actId="478"/>
          <ac:spMkLst>
            <pc:docMk/>
            <pc:sldMk cId="0" sldId="264"/>
            <ac:spMk id="28" creationId="{002D2FCD-A5CE-4E9C-B324-E6E090EAC211}"/>
          </ac:spMkLst>
        </pc:spChg>
        <pc:spChg chg="add del mod">
          <ac:chgData name="Ronan Ogor" userId="473d6ea9-be06-4609-b78d-125cc115ecf4" providerId="ADAL" clId="{BAD38383-7CAD-408E-A56B-67CF0C7B5632}" dt="2024-08-31T15:27:15.062" v="2218" actId="478"/>
          <ac:spMkLst>
            <pc:docMk/>
            <pc:sldMk cId="0" sldId="264"/>
            <ac:spMk id="29" creationId="{7E119BC2-FA0C-4879-B79B-73510C753B0A}"/>
          </ac:spMkLst>
        </pc:spChg>
        <pc:spChg chg="add del mod">
          <ac:chgData name="Ronan Ogor" userId="473d6ea9-be06-4609-b78d-125cc115ecf4" providerId="ADAL" clId="{BAD38383-7CAD-408E-A56B-67CF0C7B5632}" dt="2024-08-31T15:27:15.062" v="2218" actId="478"/>
          <ac:spMkLst>
            <pc:docMk/>
            <pc:sldMk cId="0" sldId="264"/>
            <ac:spMk id="30" creationId="{864089C5-6D6C-4CC9-BB38-B6D1E5DB36FC}"/>
          </ac:spMkLst>
        </pc:spChg>
        <pc:spChg chg="add del mod">
          <ac:chgData name="Ronan Ogor" userId="473d6ea9-be06-4609-b78d-125cc115ecf4" providerId="ADAL" clId="{BAD38383-7CAD-408E-A56B-67CF0C7B5632}" dt="2024-08-31T15:39:40.896" v="2781" actId="478"/>
          <ac:spMkLst>
            <pc:docMk/>
            <pc:sldMk cId="0" sldId="264"/>
            <ac:spMk id="31" creationId="{95CDBFDE-951F-440D-B969-FF1DB9E9529D}"/>
          </ac:spMkLst>
        </pc:spChg>
        <pc:spChg chg="add del mod">
          <ac:chgData name="Ronan Ogor" userId="473d6ea9-be06-4609-b78d-125cc115ecf4" providerId="ADAL" clId="{BAD38383-7CAD-408E-A56B-67CF0C7B5632}" dt="2024-08-31T15:26:18.420" v="2200" actId="478"/>
          <ac:spMkLst>
            <pc:docMk/>
            <pc:sldMk cId="0" sldId="264"/>
            <ac:spMk id="32" creationId="{3086A612-51A4-456C-B0EE-96376675A2F1}"/>
          </ac:spMkLst>
        </pc:spChg>
        <pc:spChg chg="add del mod">
          <ac:chgData name="Ronan Ogor" userId="473d6ea9-be06-4609-b78d-125cc115ecf4" providerId="ADAL" clId="{BAD38383-7CAD-408E-A56B-67CF0C7B5632}" dt="2024-08-31T15:41:21.220" v="2811" actId="478"/>
          <ac:spMkLst>
            <pc:docMk/>
            <pc:sldMk cId="0" sldId="264"/>
            <ac:spMk id="36" creationId="{E0BBD336-87B8-4805-B095-3D6507569184}"/>
          </ac:spMkLst>
        </pc:spChg>
        <pc:spChg chg="add mod">
          <ac:chgData name="Ronan Ogor" userId="473d6ea9-be06-4609-b78d-125cc115ecf4" providerId="ADAL" clId="{BAD38383-7CAD-408E-A56B-67CF0C7B5632}" dt="2024-08-31T15:51:10.994" v="3112" actId="1076"/>
          <ac:spMkLst>
            <pc:docMk/>
            <pc:sldMk cId="0" sldId="264"/>
            <ac:spMk id="50" creationId="{5B5670CE-5095-4AF1-A61D-443DD2B4E8BC}"/>
          </ac:spMkLst>
        </pc:spChg>
        <pc:spChg chg="add mod">
          <ac:chgData name="Ronan Ogor" userId="473d6ea9-be06-4609-b78d-125cc115ecf4" providerId="ADAL" clId="{BAD38383-7CAD-408E-A56B-67CF0C7B5632}" dt="2024-08-31T15:45:43.724" v="2939" actId="1076"/>
          <ac:spMkLst>
            <pc:docMk/>
            <pc:sldMk cId="0" sldId="264"/>
            <ac:spMk id="53" creationId="{6EA31C54-D413-472B-9AFE-0748A518A617}"/>
          </ac:spMkLst>
        </pc:spChg>
        <pc:spChg chg="add mod">
          <ac:chgData name="Ronan Ogor" userId="473d6ea9-be06-4609-b78d-125cc115ecf4" providerId="ADAL" clId="{BAD38383-7CAD-408E-A56B-67CF0C7B5632}" dt="2024-09-01T03:40:22.757" v="3177" actId="207"/>
          <ac:spMkLst>
            <pc:docMk/>
            <pc:sldMk cId="0" sldId="264"/>
            <ac:spMk id="55" creationId="{2393EDC2-0B20-4075-BC12-323428D162D7}"/>
          </ac:spMkLst>
        </pc:spChg>
        <pc:spChg chg="add del mod">
          <ac:chgData name="Ronan Ogor" userId="473d6ea9-be06-4609-b78d-125cc115ecf4" providerId="ADAL" clId="{BAD38383-7CAD-408E-A56B-67CF0C7B5632}" dt="2024-08-31T15:46:00.825" v="2960" actId="478"/>
          <ac:spMkLst>
            <pc:docMk/>
            <pc:sldMk cId="0" sldId="264"/>
            <ac:spMk id="56" creationId="{13B61C8C-477B-4223-8ECC-B0DAD5E45EDF}"/>
          </ac:spMkLst>
        </pc:spChg>
        <pc:spChg chg="add mod">
          <ac:chgData name="Ronan Ogor" userId="473d6ea9-be06-4609-b78d-125cc115ecf4" providerId="ADAL" clId="{BAD38383-7CAD-408E-A56B-67CF0C7B5632}" dt="2024-09-01T03:40:14.210" v="3175" actId="207"/>
          <ac:spMkLst>
            <pc:docMk/>
            <pc:sldMk cId="0" sldId="264"/>
            <ac:spMk id="57" creationId="{AA935BA8-30BE-4180-B470-3F5B7CBF8721}"/>
          </ac:spMkLst>
        </pc:spChg>
        <pc:spChg chg="add mod">
          <ac:chgData name="Ronan Ogor" userId="473d6ea9-be06-4609-b78d-125cc115ecf4" providerId="ADAL" clId="{BAD38383-7CAD-408E-A56B-67CF0C7B5632}" dt="2024-09-01T03:40:19.127" v="3176" actId="207"/>
          <ac:spMkLst>
            <pc:docMk/>
            <pc:sldMk cId="0" sldId="264"/>
            <ac:spMk id="58" creationId="{5C302739-6B2E-4C5D-B9E0-236CA8A4727A}"/>
          </ac:spMkLst>
        </pc:spChg>
        <pc:spChg chg="add mod">
          <ac:chgData name="Ronan Ogor" userId="473d6ea9-be06-4609-b78d-125cc115ecf4" providerId="ADAL" clId="{BAD38383-7CAD-408E-A56B-67CF0C7B5632}" dt="2024-09-01T03:40:39.514" v="3179" actId="207"/>
          <ac:spMkLst>
            <pc:docMk/>
            <pc:sldMk cId="0" sldId="264"/>
            <ac:spMk id="59" creationId="{E25D57A5-EE66-44C6-88B3-B696EF55C12F}"/>
          </ac:spMkLst>
        </pc:spChg>
        <pc:spChg chg="add mod">
          <ac:chgData name="Ronan Ogor" userId="473d6ea9-be06-4609-b78d-125cc115ecf4" providerId="ADAL" clId="{BAD38383-7CAD-408E-A56B-67CF0C7B5632}" dt="2024-08-31T15:51:10.994" v="3112" actId="1076"/>
          <ac:spMkLst>
            <pc:docMk/>
            <pc:sldMk cId="0" sldId="264"/>
            <ac:spMk id="60" creationId="{74AD1AB5-322A-4B41-9CA1-091E6A63594A}"/>
          </ac:spMkLst>
        </pc:spChg>
        <pc:spChg chg="add mod">
          <ac:chgData name="Ronan Ogor" userId="473d6ea9-be06-4609-b78d-125cc115ecf4" providerId="ADAL" clId="{BAD38383-7CAD-408E-A56B-67CF0C7B5632}" dt="2024-08-31T15:51:10.994" v="3112" actId="1076"/>
          <ac:spMkLst>
            <pc:docMk/>
            <pc:sldMk cId="0" sldId="264"/>
            <ac:spMk id="61" creationId="{3A29AD39-DC9F-428F-8BCA-6124FBBB51AA}"/>
          </ac:spMkLst>
        </pc:spChg>
        <pc:spChg chg="add mod">
          <ac:chgData name="Ronan Ogor" userId="473d6ea9-be06-4609-b78d-125cc115ecf4" providerId="ADAL" clId="{BAD38383-7CAD-408E-A56B-67CF0C7B5632}" dt="2024-08-31T15:51:10.994" v="3112" actId="1076"/>
          <ac:spMkLst>
            <pc:docMk/>
            <pc:sldMk cId="0" sldId="264"/>
            <ac:spMk id="62" creationId="{BF768697-445C-4A9B-BD53-2D4ED9CB7840}"/>
          </ac:spMkLst>
        </pc:spChg>
        <pc:spChg chg="add mod">
          <ac:chgData name="Ronan Ogor" userId="473d6ea9-be06-4609-b78d-125cc115ecf4" providerId="ADAL" clId="{BAD38383-7CAD-408E-A56B-67CF0C7B5632}" dt="2024-09-01T03:40:01.537" v="3173" actId="207"/>
          <ac:spMkLst>
            <pc:docMk/>
            <pc:sldMk cId="0" sldId="264"/>
            <ac:spMk id="68" creationId="{00A3EA85-4CA7-47C0-9F57-0D426A851B11}"/>
          </ac:spMkLst>
        </pc:spChg>
        <pc:spChg chg="mod">
          <ac:chgData name="Ronan Ogor" userId="473d6ea9-be06-4609-b78d-125cc115ecf4" providerId="ADAL" clId="{BAD38383-7CAD-408E-A56B-67CF0C7B5632}" dt="2024-08-31T15:45:54.049" v="2959" actId="1076"/>
          <ac:spMkLst>
            <pc:docMk/>
            <pc:sldMk cId="0" sldId="264"/>
            <ac:spMk id="195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5:14:02.116" v="2094" actId="478"/>
          <ac:spMkLst>
            <pc:docMk/>
            <pc:sldMk cId="0" sldId="264"/>
            <ac:spMk id="202" creationId="{00000000-0000-0000-0000-000000000000}"/>
          </ac:spMkLst>
        </pc:spChg>
        <pc:spChg chg="mod ord">
          <ac:chgData name="Ronan Ogor" userId="473d6ea9-be06-4609-b78d-125cc115ecf4" providerId="ADAL" clId="{BAD38383-7CAD-408E-A56B-67CF0C7B5632}" dt="2024-09-01T03:39:41.180" v="3170" actId="1076"/>
          <ac:spMkLst>
            <pc:docMk/>
            <pc:sldMk cId="0" sldId="264"/>
            <ac:spMk id="209" creationId="{00000000-0000-0000-0000-000000000000}"/>
          </ac:spMkLst>
        </pc:spChg>
        <pc:graphicFrameChg chg="del mod">
          <ac:chgData name="Ronan Ogor" userId="473d6ea9-be06-4609-b78d-125cc115ecf4" providerId="ADAL" clId="{BAD38383-7CAD-408E-A56B-67CF0C7B5632}" dt="2024-08-31T15:51:02.740" v="3111" actId="478"/>
          <ac:graphicFrameMkLst>
            <pc:docMk/>
            <pc:sldMk cId="0" sldId="264"/>
            <ac:graphicFrameMk id="196" creationId="{00000000-0000-0000-0000-000000000000}"/>
          </ac:graphicFrameMkLst>
        </pc:graphicFrameChg>
        <pc:picChg chg="add del mod">
          <ac:chgData name="Ronan Ogor" userId="473d6ea9-be06-4609-b78d-125cc115ecf4" providerId="ADAL" clId="{BAD38383-7CAD-408E-A56B-67CF0C7B5632}" dt="2024-08-31T15:28:20.573" v="2243" actId="478"/>
          <ac:picMkLst>
            <pc:docMk/>
            <pc:sldMk cId="0" sldId="264"/>
            <ac:picMk id="8" creationId="{46222FDA-114A-4930-BCAC-5381B3051EB5}"/>
          </ac:picMkLst>
        </pc:picChg>
        <pc:picChg chg="add del">
          <ac:chgData name="Ronan Ogor" userId="473d6ea9-be06-4609-b78d-125cc115ecf4" providerId="ADAL" clId="{BAD38383-7CAD-408E-A56B-67CF0C7B5632}" dt="2024-08-31T15:28:24.042" v="2246" actId="478"/>
          <ac:picMkLst>
            <pc:docMk/>
            <pc:sldMk cId="0" sldId="264"/>
            <ac:picMk id="16" creationId="{1584EA94-DADA-4CEE-BDD3-86945151588C}"/>
          </ac:picMkLst>
        </pc:picChg>
        <pc:picChg chg="add del">
          <ac:chgData name="Ronan Ogor" userId="473d6ea9-be06-4609-b78d-125cc115ecf4" providerId="ADAL" clId="{BAD38383-7CAD-408E-A56B-67CF0C7B5632}" dt="2024-08-31T15:28:24.042" v="2246" actId="478"/>
          <ac:picMkLst>
            <pc:docMk/>
            <pc:sldMk cId="0" sldId="264"/>
            <ac:picMk id="18" creationId="{18AC592A-7DD2-47D2-8CEB-E01B3022356F}"/>
          </ac:picMkLst>
        </pc:picChg>
        <pc:picChg chg="add del mod">
          <ac:chgData name="Ronan Ogor" userId="473d6ea9-be06-4609-b78d-125cc115ecf4" providerId="ADAL" clId="{BAD38383-7CAD-408E-A56B-67CF0C7B5632}" dt="2024-08-31T15:28:24.042" v="2246" actId="478"/>
          <ac:picMkLst>
            <pc:docMk/>
            <pc:sldMk cId="0" sldId="264"/>
            <ac:picMk id="39" creationId="{26787E74-4664-4CC4-BC94-2E07B77CBC74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197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198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199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0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3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4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5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6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5:14:02.116" v="2094" actId="478"/>
          <ac:picMkLst>
            <pc:docMk/>
            <pc:sldMk cId="0" sldId="264"/>
            <ac:picMk id="207" creationId="{00000000-0000-0000-0000-000000000000}"/>
          </ac:picMkLst>
        </pc:picChg>
        <pc:picChg chg="del mod">
          <ac:chgData name="Ronan Ogor" userId="473d6ea9-be06-4609-b78d-125cc115ecf4" providerId="ADAL" clId="{BAD38383-7CAD-408E-A56B-67CF0C7B5632}" dt="2024-08-31T12:14:40.985" v="1412" actId="478"/>
          <ac:picMkLst>
            <pc:docMk/>
            <pc:sldMk cId="0" sldId="264"/>
            <ac:picMk id="208" creationId="{00000000-0000-0000-0000-000000000000}"/>
          </ac:picMkLst>
        </pc:picChg>
        <pc:cxnChg chg="add mod">
          <ac:chgData name="Ronan Ogor" userId="473d6ea9-be06-4609-b78d-125cc115ecf4" providerId="ADAL" clId="{BAD38383-7CAD-408E-A56B-67CF0C7B5632}" dt="2024-09-01T03:39:26.405" v="3167" actId="208"/>
          <ac:cxnSpMkLst>
            <pc:docMk/>
            <pc:sldMk cId="0" sldId="264"/>
            <ac:cxnSpMk id="3" creationId="{B656EF43-0786-4260-B791-C7B459FC0EA7}"/>
          </ac:cxnSpMkLst>
        </pc:cxnChg>
        <pc:cxnChg chg="add del mod">
          <ac:chgData name="Ronan Ogor" userId="473d6ea9-be06-4609-b78d-125cc115ecf4" providerId="ADAL" clId="{BAD38383-7CAD-408E-A56B-67CF0C7B5632}" dt="2024-08-31T15:37:57.834" v="2753" actId="478"/>
          <ac:cxnSpMkLst>
            <pc:docMk/>
            <pc:sldMk cId="0" sldId="264"/>
            <ac:cxnSpMk id="3" creationId="{D2BAF499-2DE2-4F4B-8220-D758EAD05D40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5" creationId="{9799DF4F-0BDB-43A9-91B0-CAEEA591E27D}"/>
          </ac:cxnSpMkLst>
        </pc:cxnChg>
        <pc:cxnChg chg="add del mod">
          <ac:chgData name="Ronan Ogor" userId="473d6ea9-be06-4609-b78d-125cc115ecf4" providerId="ADAL" clId="{BAD38383-7CAD-408E-A56B-67CF0C7B5632}" dt="2024-08-31T15:28:21.607" v="2244" actId="478"/>
          <ac:cxnSpMkLst>
            <pc:docMk/>
            <pc:sldMk cId="0" sldId="264"/>
            <ac:cxnSpMk id="10" creationId="{7ABDA91F-D3B2-4C5B-9071-278B689367C5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20" creationId="{5A0A0883-3AAE-46F0-9AF8-DD13CECB1B9B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21" creationId="{5E3EF675-A6E0-4FE3-B048-2E14A3D4D44B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22" creationId="{4E2BEB0A-14D1-43B6-8BDC-7F8392FED3E8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23" creationId="{E3A66566-A9B2-4455-892E-B85D5DA9877F}"/>
          </ac:cxnSpMkLst>
        </pc:cxnChg>
        <pc:cxnChg chg="add del mod">
          <ac:chgData name="Ronan Ogor" userId="473d6ea9-be06-4609-b78d-125cc115ecf4" providerId="ADAL" clId="{BAD38383-7CAD-408E-A56B-67CF0C7B5632}" dt="2024-08-31T15:30:06.302" v="2324" actId="478"/>
          <ac:cxnSpMkLst>
            <pc:docMk/>
            <pc:sldMk cId="0" sldId="264"/>
            <ac:cxnSpMk id="24" creationId="{397288F6-6486-437F-9BD7-A730B3DB3F4D}"/>
          </ac:cxnSpMkLst>
        </pc:cxnChg>
        <pc:cxnChg chg="add del mod">
          <ac:chgData name="Ronan Ogor" userId="473d6ea9-be06-4609-b78d-125cc115ecf4" providerId="ADAL" clId="{BAD38383-7CAD-408E-A56B-67CF0C7B5632}" dt="2024-08-31T15:15:42.975" v="2110" actId="478"/>
          <ac:cxnSpMkLst>
            <pc:docMk/>
            <pc:sldMk cId="0" sldId="264"/>
            <ac:cxnSpMk id="25" creationId="{218E7DD6-AD91-499C-96C5-B3AD6C2C81DF}"/>
          </ac:cxnSpMkLst>
        </pc:cxnChg>
        <pc:cxnChg chg="add del mod">
          <ac:chgData name="Ronan Ogor" userId="473d6ea9-be06-4609-b78d-125cc115ecf4" providerId="ADAL" clId="{BAD38383-7CAD-408E-A56B-67CF0C7B5632}" dt="2024-08-31T15:15:43.983" v="2111" actId="478"/>
          <ac:cxnSpMkLst>
            <pc:docMk/>
            <pc:sldMk cId="0" sldId="264"/>
            <ac:cxnSpMk id="26" creationId="{E7D5B991-A1A3-4EFA-93F0-D44C431A9ED7}"/>
          </ac:cxnSpMkLst>
        </pc:cxnChg>
        <pc:cxnChg chg="add mod ord">
          <ac:chgData name="Ronan Ogor" userId="473d6ea9-be06-4609-b78d-125cc115ecf4" providerId="ADAL" clId="{BAD38383-7CAD-408E-A56B-67CF0C7B5632}" dt="2024-08-31T15:51:10.994" v="3112" actId="1076"/>
          <ac:cxnSpMkLst>
            <pc:docMk/>
            <pc:sldMk cId="0" sldId="264"/>
            <ac:cxnSpMk id="27" creationId="{01686478-B6B5-4D60-9B06-4D0671CFDB26}"/>
          </ac:cxnSpMkLst>
        </pc:cxnChg>
        <pc:cxnChg chg="add del mod">
          <ac:chgData name="Ronan Ogor" userId="473d6ea9-be06-4609-b78d-125cc115ecf4" providerId="ADAL" clId="{BAD38383-7CAD-408E-A56B-67CF0C7B5632}" dt="2024-08-31T15:28:23.178" v="2245" actId="478"/>
          <ac:cxnSpMkLst>
            <pc:docMk/>
            <pc:sldMk cId="0" sldId="264"/>
            <ac:cxnSpMk id="40" creationId="{E1E14566-529F-4203-8048-0CE00868691E}"/>
          </ac:cxnSpMkLst>
        </pc:cxnChg>
        <pc:cxnChg chg="add del mod">
          <ac:chgData name="Ronan Ogor" userId="473d6ea9-be06-4609-b78d-125cc115ecf4" providerId="ADAL" clId="{BAD38383-7CAD-408E-A56B-67CF0C7B5632}" dt="2024-08-31T15:39:41.573" v="2782" actId="478"/>
          <ac:cxnSpMkLst>
            <pc:docMk/>
            <pc:sldMk cId="0" sldId="264"/>
            <ac:cxnSpMk id="49" creationId="{D0073DDB-5196-4BA1-B106-7F1E2CB94B99}"/>
          </ac:cxnSpMkLst>
        </pc:cxnChg>
        <pc:cxnChg chg="add del mod">
          <ac:chgData name="Ronan Ogor" userId="473d6ea9-be06-4609-b78d-125cc115ecf4" providerId="ADAL" clId="{BAD38383-7CAD-408E-A56B-67CF0C7B5632}" dt="2024-08-31T15:37:54.399" v="2752" actId="478"/>
          <ac:cxnSpMkLst>
            <pc:docMk/>
            <pc:sldMk cId="0" sldId="264"/>
            <ac:cxnSpMk id="51" creationId="{45148134-2414-4AFB-A367-08B29D432264}"/>
          </ac:cxnSpMkLst>
        </pc:cxnChg>
        <pc:cxnChg chg="add del mod">
          <ac:chgData name="Ronan Ogor" userId="473d6ea9-be06-4609-b78d-125cc115ecf4" providerId="ADAL" clId="{BAD38383-7CAD-408E-A56B-67CF0C7B5632}" dt="2024-08-31T15:37:53.327" v="2751" actId="478"/>
          <ac:cxnSpMkLst>
            <pc:docMk/>
            <pc:sldMk cId="0" sldId="264"/>
            <ac:cxnSpMk id="52" creationId="{D37A8C5D-8FD7-43ED-A128-E76C1DFF5EC2}"/>
          </ac:cxnSpMkLst>
        </pc:cxnChg>
        <pc:cxnChg chg="del">
          <ac:chgData name="Ronan Ogor" userId="473d6ea9-be06-4609-b78d-125cc115ecf4" providerId="ADAL" clId="{BAD38383-7CAD-408E-A56B-67CF0C7B5632}" dt="2024-08-31T15:14:02.116" v="2094" actId="478"/>
          <ac:cxnSpMkLst>
            <pc:docMk/>
            <pc:sldMk cId="0" sldId="264"/>
            <ac:cxnSpMk id="201" creationId="{00000000-0000-0000-0000-000000000000}"/>
          </ac:cxnSpMkLst>
        </pc:cxnChg>
      </pc:sldChg>
      <pc:sldChg chg="del">
        <pc:chgData name="Ronan Ogor" userId="473d6ea9-be06-4609-b78d-125cc115ecf4" providerId="ADAL" clId="{BAD38383-7CAD-408E-A56B-67CF0C7B5632}" dt="2024-08-31T12:06:52.790" v="1256" actId="47"/>
        <pc:sldMkLst>
          <pc:docMk/>
          <pc:sldMk cId="0" sldId="265"/>
        </pc:sldMkLst>
      </pc:sldChg>
      <pc:sldChg chg="delSp modSp del mod">
        <pc:chgData name="Ronan Ogor" userId="473d6ea9-be06-4609-b78d-125cc115ecf4" providerId="ADAL" clId="{BAD38383-7CAD-408E-A56B-67CF0C7B5632}" dt="2024-08-31T12:15:39.163" v="1447" actId="47"/>
        <pc:sldMkLst>
          <pc:docMk/>
          <pc:sldMk cId="0" sldId="266"/>
        </pc:sldMkLst>
        <pc:spChg chg="mod">
          <ac:chgData name="Ronan Ogor" userId="473d6ea9-be06-4609-b78d-125cc115ecf4" providerId="ADAL" clId="{BAD38383-7CAD-408E-A56B-67CF0C7B5632}" dt="2024-08-31T11:38:52.562" v="869" actId="1076"/>
          <ac:spMkLst>
            <pc:docMk/>
            <pc:sldMk cId="0" sldId="266"/>
            <ac:spMk id="230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1:38:49.988" v="868" actId="478"/>
          <ac:spMkLst>
            <pc:docMk/>
            <pc:sldMk cId="0" sldId="266"/>
            <ac:spMk id="236" creationId="{00000000-0000-0000-0000-000000000000}"/>
          </ac:spMkLst>
        </pc:spChg>
        <pc:graphicFrameChg chg="del">
          <ac:chgData name="Ronan Ogor" userId="473d6ea9-be06-4609-b78d-125cc115ecf4" providerId="ADAL" clId="{BAD38383-7CAD-408E-A56B-67CF0C7B5632}" dt="2024-08-31T11:38:48.941" v="867" actId="478"/>
          <ac:graphicFrameMkLst>
            <pc:docMk/>
            <pc:sldMk cId="0" sldId="266"/>
            <ac:graphicFrameMk id="231" creationId="{00000000-0000-0000-0000-000000000000}"/>
          </ac:graphicFrameMkLst>
        </pc:graphicFrameChg>
        <pc:picChg chg="del">
          <ac:chgData name="Ronan Ogor" userId="473d6ea9-be06-4609-b78d-125cc115ecf4" providerId="ADAL" clId="{BAD38383-7CAD-408E-A56B-67CF0C7B5632}" dt="2024-08-31T11:38:48.941" v="867" actId="478"/>
          <ac:picMkLst>
            <pc:docMk/>
            <pc:sldMk cId="0" sldId="266"/>
            <ac:picMk id="232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1:38:48.941" v="867" actId="478"/>
          <ac:picMkLst>
            <pc:docMk/>
            <pc:sldMk cId="0" sldId="266"/>
            <ac:picMk id="233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1:38:48.941" v="867" actId="478"/>
          <ac:picMkLst>
            <pc:docMk/>
            <pc:sldMk cId="0" sldId="266"/>
            <ac:picMk id="234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1:38:48.941" v="867" actId="478"/>
          <ac:picMkLst>
            <pc:docMk/>
            <pc:sldMk cId="0" sldId="266"/>
            <ac:picMk id="235" creationId="{00000000-0000-0000-0000-000000000000}"/>
          </ac:picMkLst>
        </pc:picChg>
      </pc:sldChg>
      <pc:sldChg chg="del">
        <pc:chgData name="Ronan Ogor" userId="473d6ea9-be06-4609-b78d-125cc115ecf4" providerId="ADAL" clId="{BAD38383-7CAD-408E-A56B-67CF0C7B5632}" dt="2024-08-31T11:38:55.704" v="870" actId="47"/>
        <pc:sldMkLst>
          <pc:docMk/>
          <pc:sldMk cId="0" sldId="267"/>
        </pc:sldMkLst>
      </pc:sldChg>
      <pc:sldChg chg="addSp delSp modSp del mod">
        <pc:chgData name="Ronan Ogor" userId="473d6ea9-be06-4609-b78d-125cc115ecf4" providerId="ADAL" clId="{BAD38383-7CAD-408E-A56B-67CF0C7B5632}" dt="2024-08-31T11:39:54.669" v="891" actId="47"/>
        <pc:sldMkLst>
          <pc:docMk/>
          <pc:sldMk cId="0" sldId="268"/>
        </pc:sldMkLst>
        <pc:spChg chg="add del">
          <ac:chgData name="Ronan Ogor" userId="473d6ea9-be06-4609-b78d-125cc115ecf4" providerId="ADAL" clId="{BAD38383-7CAD-408E-A56B-67CF0C7B5632}" dt="2024-08-31T11:39:04.245" v="873" actId="22"/>
          <ac:spMkLst>
            <pc:docMk/>
            <pc:sldMk cId="0" sldId="268"/>
            <ac:spMk id="12" creationId="{ED121554-5AA2-4F6E-9BEC-EE48B1970D7B}"/>
          </ac:spMkLst>
        </pc:spChg>
        <pc:spChg chg="add del mod">
          <ac:chgData name="Ronan Ogor" userId="473d6ea9-be06-4609-b78d-125cc115ecf4" providerId="ADAL" clId="{BAD38383-7CAD-408E-A56B-67CF0C7B5632}" dt="2024-08-31T11:39:13.385" v="880" actId="207"/>
          <ac:spMkLst>
            <pc:docMk/>
            <pc:sldMk cId="0" sldId="268"/>
            <ac:spMk id="266" creationId="{00000000-0000-0000-0000-000000000000}"/>
          </ac:spMkLst>
        </pc:spChg>
      </pc:sldChg>
      <pc:sldChg chg="addSp delSp modSp mod">
        <pc:chgData name="Ronan Ogor" userId="473d6ea9-be06-4609-b78d-125cc115ecf4" providerId="ADAL" clId="{BAD38383-7CAD-408E-A56B-67CF0C7B5632}" dt="2024-08-31T12:17:46.119" v="1525" actId="1076"/>
        <pc:sldMkLst>
          <pc:docMk/>
          <pc:sldMk cId="0" sldId="269"/>
        </pc:sldMkLst>
        <pc:spChg chg="add mod">
          <ac:chgData name="Ronan Ogor" userId="473d6ea9-be06-4609-b78d-125cc115ecf4" providerId="ADAL" clId="{BAD38383-7CAD-408E-A56B-67CF0C7B5632}" dt="2024-08-31T12:16:42.553" v="1471"/>
          <ac:spMkLst>
            <pc:docMk/>
            <pc:sldMk cId="0" sldId="269"/>
            <ac:spMk id="11" creationId="{EFEA07AE-05FD-4568-8D2D-4DADF640B00F}"/>
          </ac:spMkLst>
        </pc:spChg>
        <pc:spChg chg="del mod">
          <ac:chgData name="Ronan Ogor" userId="473d6ea9-be06-4609-b78d-125cc115ecf4" providerId="ADAL" clId="{BAD38383-7CAD-408E-A56B-67CF0C7B5632}" dt="2024-08-31T12:16:37.683" v="1468" actId="478"/>
          <ac:spMkLst>
            <pc:docMk/>
            <pc:sldMk cId="0" sldId="269"/>
            <ac:spMk id="278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2:16:34.932" v="1465" actId="478"/>
          <ac:spMkLst>
            <pc:docMk/>
            <pc:sldMk cId="0" sldId="269"/>
            <ac:spMk id="280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2:16:31.803" v="1464" actId="478"/>
          <ac:spMkLst>
            <pc:docMk/>
            <pc:sldMk cId="0" sldId="269"/>
            <ac:spMk id="282" creationId="{00000000-0000-0000-0000-000000000000}"/>
          </ac:spMkLst>
        </pc:spChg>
        <pc:spChg chg="mod">
          <ac:chgData name="Ronan Ogor" userId="473d6ea9-be06-4609-b78d-125cc115ecf4" providerId="ADAL" clId="{BAD38383-7CAD-408E-A56B-67CF0C7B5632}" dt="2024-08-31T12:17:46.119" v="1525" actId="1076"/>
          <ac:spMkLst>
            <pc:docMk/>
            <pc:sldMk cId="0" sldId="269"/>
            <ac:spMk id="283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2:17:18.331" v="1511" actId="478"/>
          <ac:spMkLst>
            <pc:docMk/>
            <pc:sldMk cId="0" sldId="269"/>
            <ac:spMk id="285" creationId="{00000000-0000-0000-0000-000000000000}"/>
          </ac:spMkLst>
        </pc:spChg>
        <pc:picChg chg="mod">
          <ac:chgData name="Ronan Ogor" userId="473d6ea9-be06-4609-b78d-125cc115ecf4" providerId="ADAL" clId="{BAD38383-7CAD-408E-A56B-67CF0C7B5632}" dt="2024-08-31T12:17:46.119" v="1525" actId="1076"/>
          <ac:picMkLst>
            <pc:docMk/>
            <pc:sldMk cId="0" sldId="269"/>
            <ac:picMk id="277" creationId="{00000000-0000-0000-0000-000000000000}"/>
          </ac:picMkLst>
        </pc:picChg>
        <pc:picChg chg="del mod">
          <ac:chgData name="Ronan Ogor" userId="473d6ea9-be06-4609-b78d-125cc115ecf4" providerId="ADAL" clId="{BAD38383-7CAD-408E-A56B-67CF0C7B5632}" dt="2024-08-31T12:17:10.664" v="1507" actId="478"/>
          <ac:picMkLst>
            <pc:docMk/>
            <pc:sldMk cId="0" sldId="269"/>
            <ac:picMk id="281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2:16:31.803" v="1464" actId="478"/>
          <ac:picMkLst>
            <pc:docMk/>
            <pc:sldMk cId="0" sldId="269"/>
            <ac:picMk id="284" creationId="{00000000-0000-0000-0000-000000000000}"/>
          </ac:picMkLst>
        </pc:picChg>
        <pc:cxnChg chg="del">
          <ac:chgData name="Ronan Ogor" userId="473d6ea9-be06-4609-b78d-125cc115ecf4" providerId="ADAL" clId="{BAD38383-7CAD-408E-A56B-67CF0C7B5632}" dt="2024-08-31T12:16:34.932" v="1465" actId="478"/>
          <ac:cxnSpMkLst>
            <pc:docMk/>
            <pc:sldMk cId="0" sldId="269"/>
            <ac:cxnSpMk id="279" creationId="{00000000-0000-0000-0000-000000000000}"/>
          </ac:cxnSpMkLst>
        </pc:cxnChg>
      </pc:sldChg>
      <pc:sldChg chg="modSp del mod">
        <pc:chgData name="Ronan Ogor" userId="473d6ea9-be06-4609-b78d-125cc115ecf4" providerId="ADAL" clId="{BAD38383-7CAD-408E-A56B-67CF0C7B5632}" dt="2024-08-31T12:16:18.572" v="1460" actId="47"/>
        <pc:sldMkLst>
          <pc:docMk/>
          <pc:sldMk cId="0" sldId="270"/>
        </pc:sldMkLst>
        <pc:spChg chg="mod">
          <ac:chgData name="Ronan Ogor" userId="473d6ea9-be06-4609-b78d-125cc115ecf4" providerId="ADAL" clId="{BAD38383-7CAD-408E-A56B-67CF0C7B5632}" dt="2024-08-31T12:06:43.618" v="1255" actId="14100"/>
          <ac:spMkLst>
            <pc:docMk/>
            <pc:sldMk cId="0" sldId="270"/>
            <ac:spMk id="307" creationId="{00000000-0000-0000-0000-000000000000}"/>
          </ac:spMkLst>
        </pc:spChg>
      </pc:sldChg>
      <pc:sldChg chg="del">
        <pc:chgData name="Ronan Ogor" userId="473d6ea9-be06-4609-b78d-125cc115ecf4" providerId="ADAL" clId="{BAD38383-7CAD-408E-A56B-67CF0C7B5632}" dt="2024-08-31T12:17:54.260" v="1529" actId="47"/>
        <pc:sldMkLst>
          <pc:docMk/>
          <pc:sldMk cId="0" sldId="271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2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3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4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5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6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7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8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79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80"/>
        </pc:sldMkLst>
      </pc:sldChg>
      <pc:sldChg chg="del">
        <pc:chgData name="Ronan Ogor" userId="473d6ea9-be06-4609-b78d-125cc115ecf4" providerId="ADAL" clId="{BAD38383-7CAD-408E-A56B-67CF0C7B5632}" dt="2024-08-31T10:57:39.828" v="516" actId="47"/>
        <pc:sldMkLst>
          <pc:docMk/>
          <pc:sldMk cId="0" sldId="281"/>
        </pc:sldMkLst>
      </pc:sldChg>
      <pc:sldChg chg="addSp delSp modSp mod">
        <pc:chgData name="Ronan Ogor" userId="473d6ea9-be06-4609-b78d-125cc115ecf4" providerId="ADAL" clId="{BAD38383-7CAD-408E-A56B-67CF0C7B5632}" dt="2024-08-31T12:29:48.361" v="1907" actId="207"/>
        <pc:sldMkLst>
          <pc:docMk/>
          <pc:sldMk cId="0" sldId="282"/>
        </pc:sldMkLst>
        <pc:spChg chg="add mod">
          <ac:chgData name="Ronan Ogor" userId="473d6ea9-be06-4609-b78d-125cc115ecf4" providerId="ADAL" clId="{BAD38383-7CAD-408E-A56B-67CF0C7B5632}" dt="2024-08-31T12:18:14.733" v="1531"/>
          <ac:spMkLst>
            <pc:docMk/>
            <pc:sldMk cId="0" sldId="282"/>
            <ac:spMk id="7" creationId="{E0401B11-F10C-4209-B805-BEFA7B9A7790}"/>
          </ac:spMkLst>
        </pc:spChg>
        <pc:spChg chg="add mod">
          <ac:chgData name="Ronan Ogor" userId="473d6ea9-be06-4609-b78d-125cc115ecf4" providerId="ADAL" clId="{BAD38383-7CAD-408E-A56B-67CF0C7B5632}" dt="2024-08-31T12:18:14.733" v="1531"/>
          <ac:spMkLst>
            <pc:docMk/>
            <pc:sldMk cId="0" sldId="282"/>
            <ac:spMk id="8" creationId="{47525548-CEDF-4A00-862D-E2069FE28934}"/>
          </ac:spMkLst>
        </pc:spChg>
        <pc:spChg chg="add mod">
          <ac:chgData name="Ronan Ogor" userId="473d6ea9-be06-4609-b78d-125cc115ecf4" providerId="ADAL" clId="{BAD38383-7CAD-408E-A56B-67CF0C7B5632}" dt="2024-08-31T12:29:48.361" v="1907" actId="207"/>
          <ac:spMkLst>
            <pc:docMk/>
            <pc:sldMk cId="0" sldId="282"/>
            <ac:spMk id="9" creationId="{8FA06951-CE08-4348-A3B8-0FEA7CD7425B}"/>
          </ac:spMkLst>
        </pc:spChg>
        <pc:spChg chg="add mod">
          <ac:chgData name="Ronan Ogor" userId="473d6ea9-be06-4609-b78d-125cc115ecf4" providerId="ADAL" clId="{BAD38383-7CAD-408E-A56B-67CF0C7B5632}" dt="2024-08-31T12:29:48.361" v="1907" actId="207"/>
          <ac:spMkLst>
            <pc:docMk/>
            <pc:sldMk cId="0" sldId="282"/>
            <ac:spMk id="11" creationId="{9C0753CB-F537-4C1A-992A-3FCA4CF48319}"/>
          </ac:spMkLst>
        </pc:spChg>
        <pc:spChg chg="add mod">
          <ac:chgData name="Ronan Ogor" userId="473d6ea9-be06-4609-b78d-125cc115ecf4" providerId="ADAL" clId="{BAD38383-7CAD-408E-A56B-67CF0C7B5632}" dt="2024-08-31T12:18:32.744" v="1538" actId="14100"/>
          <ac:spMkLst>
            <pc:docMk/>
            <pc:sldMk cId="0" sldId="282"/>
            <ac:spMk id="12" creationId="{5CD4BFCD-4385-4EE6-AC0A-0EC342668123}"/>
          </ac:spMkLst>
        </pc:spChg>
        <pc:spChg chg="del">
          <ac:chgData name="Ronan Ogor" userId="473d6ea9-be06-4609-b78d-125cc115ecf4" providerId="ADAL" clId="{BAD38383-7CAD-408E-A56B-67CF0C7B5632}" dt="2024-08-31T12:18:13.698" v="1530" actId="478"/>
          <ac:spMkLst>
            <pc:docMk/>
            <pc:sldMk cId="0" sldId="282"/>
            <ac:spMk id="471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2:18:13.698" v="1530" actId="478"/>
          <ac:spMkLst>
            <pc:docMk/>
            <pc:sldMk cId="0" sldId="282"/>
            <ac:spMk id="472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2:18:13.698" v="1530" actId="478"/>
          <ac:spMkLst>
            <pc:docMk/>
            <pc:sldMk cId="0" sldId="282"/>
            <ac:spMk id="473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2:18:13.698" v="1530" actId="478"/>
          <ac:spMkLst>
            <pc:docMk/>
            <pc:sldMk cId="0" sldId="282"/>
            <ac:spMk id="474" creationId="{00000000-0000-0000-0000-000000000000}"/>
          </ac:spMkLst>
        </pc:spChg>
        <pc:picChg chg="del">
          <ac:chgData name="Ronan Ogor" userId="473d6ea9-be06-4609-b78d-125cc115ecf4" providerId="ADAL" clId="{BAD38383-7CAD-408E-A56B-67CF0C7B5632}" dt="2024-08-31T12:18:13.698" v="1530" actId="478"/>
          <ac:picMkLst>
            <pc:docMk/>
            <pc:sldMk cId="0" sldId="282"/>
            <ac:picMk id="475" creationId="{00000000-0000-0000-0000-000000000000}"/>
          </ac:picMkLst>
        </pc:picChg>
        <pc:cxnChg chg="add mod">
          <ac:chgData name="Ronan Ogor" userId="473d6ea9-be06-4609-b78d-125cc115ecf4" providerId="ADAL" clId="{BAD38383-7CAD-408E-A56B-67CF0C7B5632}" dt="2024-08-31T12:18:25.780" v="1533" actId="1076"/>
          <ac:cxnSpMkLst>
            <pc:docMk/>
            <pc:sldMk cId="0" sldId="282"/>
            <ac:cxnSpMk id="10" creationId="{4C1369D9-F408-415A-859E-C123F2284885}"/>
          </ac:cxnSpMkLst>
        </pc:cxnChg>
      </pc:sldChg>
      <pc:sldChg chg="addSp modSp new mod">
        <pc:chgData name="Ronan Ogor" userId="473d6ea9-be06-4609-b78d-125cc115ecf4" providerId="ADAL" clId="{BAD38383-7CAD-408E-A56B-67CF0C7B5632}" dt="2024-08-31T15:08:34.631" v="2048" actId="1076"/>
        <pc:sldMkLst>
          <pc:docMk/>
          <pc:sldMk cId="2012624317" sldId="283"/>
        </pc:sldMkLst>
        <pc:spChg chg="add mod">
          <ac:chgData name="Ronan Ogor" userId="473d6ea9-be06-4609-b78d-125cc115ecf4" providerId="ADAL" clId="{BAD38383-7CAD-408E-A56B-67CF0C7B5632}" dt="2024-08-31T15:08:34.631" v="2048" actId="1076"/>
          <ac:spMkLst>
            <pc:docMk/>
            <pc:sldMk cId="2012624317" sldId="283"/>
            <ac:spMk id="2" creationId="{7F65DF3F-9DB7-447F-B9B0-C066FA227AEC}"/>
          </ac:spMkLst>
        </pc:spChg>
        <pc:spChg chg="add mod">
          <ac:chgData name="Ronan Ogor" userId="473d6ea9-be06-4609-b78d-125cc115ecf4" providerId="ADAL" clId="{BAD38383-7CAD-408E-A56B-67CF0C7B5632}" dt="2024-08-31T12:20:02.209" v="1562" actId="207"/>
          <ac:spMkLst>
            <pc:docMk/>
            <pc:sldMk cId="2012624317" sldId="283"/>
            <ac:spMk id="3" creationId="{81222E71-7F91-42FC-B020-DCDF184CAB6F}"/>
          </ac:spMkLst>
        </pc:spChg>
      </pc:sldChg>
      <pc:sldChg chg="delSp modSp add mod ord">
        <pc:chgData name="Ronan Ogor" userId="473d6ea9-be06-4609-b78d-125cc115ecf4" providerId="ADAL" clId="{BAD38383-7CAD-408E-A56B-67CF0C7B5632}" dt="2024-08-31T11:39:50.056" v="890"/>
        <pc:sldMkLst>
          <pc:docMk/>
          <pc:sldMk cId="876319269" sldId="284"/>
        </pc:sldMkLst>
        <pc:spChg chg="mod">
          <ac:chgData name="Ronan Ogor" userId="473d6ea9-be06-4609-b78d-125cc115ecf4" providerId="ADAL" clId="{BAD38383-7CAD-408E-A56B-67CF0C7B5632}" dt="2024-08-31T11:39:45.302" v="888" actId="2085"/>
          <ac:spMkLst>
            <pc:docMk/>
            <pc:sldMk cId="876319269" sldId="284"/>
            <ac:spMk id="266" creationId="{00000000-0000-0000-0000-000000000000}"/>
          </ac:spMkLst>
        </pc:spChg>
        <pc:spChg chg="mod">
          <ac:chgData name="Ronan Ogor" userId="473d6ea9-be06-4609-b78d-125cc115ecf4" providerId="ADAL" clId="{BAD38383-7CAD-408E-A56B-67CF0C7B5632}" dt="2024-08-31T11:39:24.077" v="883" actId="1076"/>
          <ac:spMkLst>
            <pc:docMk/>
            <pc:sldMk cId="876319269" sldId="284"/>
            <ac:spMk id="267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1:39:34.027" v="884" actId="478"/>
          <ac:spMkLst>
            <pc:docMk/>
            <pc:sldMk cId="876319269" sldId="284"/>
            <ac:spMk id="270" creationId="{00000000-0000-0000-0000-000000000000}"/>
          </ac:spMkLst>
        </pc:spChg>
        <pc:spChg chg="del">
          <ac:chgData name="Ronan Ogor" userId="473d6ea9-be06-4609-b78d-125cc115ecf4" providerId="ADAL" clId="{BAD38383-7CAD-408E-A56B-67CF0C7B5632}" dt="2024-08-31T11:39:34.027" v="884" actId="478"/>
          <ac:spMkLst>
            <pc:docMk/>
            <pc:sldMk cId="876319269" sldId="284"/>
            <ac:spMk id="271" creationId="{00000000-0000-0000-0000-000000000000}"/>
          </ac:spMkLst>
        </pc:spChg>
        <pc:picChg chg="mod">
          <ac:chgData name="Ronan Ogor" userId="473d6ea9-be06-4609-b78d-125cc115ecf4" providerId="ADAL" clId="{BAD38383-7CAD-408E-A56B-67CF0C7B5632}" dt="2024-08-31T11:39:40.014" v="887" actId="1076"/>
          <ac:picMkLst>
            <pc:docMk/>
            <pc:sldMk cId="876319269" sldId="284"/>
            <ac:picMk id="264" creationId="{00000000-0000-0000-0000-000000000000}"/>
          </ac:picMkLst>
        </pc:picChg>
        <pc:picChg chg="mod">
          <ac:chgData name="Ronan Ogor" userId="473d6ea9-be06-4609-b78d-125cc115ecf4" providerId="ADAL" clId="{BAD38383-7CAD-408E-A56B-67CF0C7B5632}" dt="2024-08-31T11:39:40.014" v="887" actId="1076"/>
          <ac:picMkLst>
            <pc:docMk/>
            <pc:sldMk cId="876319269" sldId="284"/>
            <ac:picMk id="265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1:39:21.588" v="882" actId="478"/>
          <ac:picMkLst>
            <pc:docMk/>
            <pc:sldMk cId="876319269" sldId="284"/>
            <ac:picMk id="272" creationId="{00000000-0000-0000-0000-000000000000}"/>
          </ac:picMkLst>
        </pc:picChg>
        <pc:cxnChg chg="mod">
          <ac:chgData name="Ronan Ogor" userId="473d6ea9-be06-4609-b78d-125cc115ecf4" providerId="ADAL" clId="{BAD38383-7CAD-408E-A56B-67CF0C7B5632}" dt="2024-08-31T11:39:40.014" v="887" actId="1076"/>
          <ac:cxnSpMkLst>
            <pc:docMk/>
            <pc:sldMk cId="876319269" sldId="284"/>
            <ac:cxnSpMk id="269" creationId="{00000000-0000-0000-0000-000000000000}"/>
          </ac:cxnSpMkLst>
        </pc:cxnChg>
      </pc:sldChg>
      <pc:sldChg chg="addSp delSp modSp add mod">
        <pc:chgData name="Ronan Ogor" userId="473d6ea9-be06-4609-b78d-125cc115ecf4" providerId="ADAL" clId="{BAD38383-7CAD-408E-A56B-67CF0C7B5632}" dt="2024-08-31T15:17:27.327" v="2151" actId="1076"/>
        <pc:sldMkLst>
          <pc:docMk/>
          <pc:sldMk cId="3096569653" sldId="285"/>
        </pc:sldMkLst>
        <pc:spChg chg="add del mod">
          <ac:chgData name="Ronan Ogor" userId="473d6ea9-be06-4609-b78d-125cc115ecf4" providerId="ADAL" clId="{BAD38383-7CAD-408E-A56B-67CF0C7B5632}" dt="2024-08-31T12:16:41.661" v="1470"/>
          <ac:spMkLst>
            <pc:docMk/>
            <pc:sldMk cId="3096569653" sldId="285"/>
            <ac:spMk id="8" creationId="{E424C812-D123-41CE-BA67-5B929867FED1}"/>
          </ac:spMkLst>
        </pc:spChg>
        <pc:spChg chg="mod">
          <ac:chgData name="Ronan Ogor" userId="473d6ea9-be06-4609-b78d-125cc115ecf4" providerId="ADAL" clId="{BAD38383-7CAD-408E-A56B-67CF0C7B5632}" dt="2024-08-31T12:17:35.264" v="1524" actId="113"/>
          <ac:spMkLst>
            <pc:docMk/>
            <pc:sldMk cId="3096569653" sldId="285"/>
            <ac:spMk id="267" creationId="{00000000-0000-0000-0000-000000000000}"/>
          </ac:spMkLst>
        </pc:spChg>
        <pc:spChg chg="del mod">
          <ac:chgData name="Ronan Ogor" userId="473d6ea9-be06-4609-b78d-125cc115ecf4" providerId="ADAL" clId="{BAD38383-7CAD-408E-A56B-67CF0C7B5632}" dt="2024-08-31T12:17:26.358" v="1514" actId="478"/>
          <ac:spMkLst>
            <pc:docMk/>
            <pc:sldMk cId="3096569653" sldId="285"/>
            <ac:spMk id="268" creationId="{00000000-0000-0000-0000-000000000000}"/>
          </ac:spMkLst>
        </pc:spChg>
        <pc:picChg chg="add mod">
          <ac:chgData name="Ronan Ogor" userId="473d6ea9-be06-4609-b78d-125cc115ecf4" providerId="ADAL" clId="{BAD38383-7CAD-408E-A56B-67CF0C7B5632}" dt="2024-08-31T12:16:11.035" v="1457"/>
          <ac:picMkLst>
            <pc:docMk/>
            <pc:sldMk cId="3096569653" sldId="285"/>
            <ac:picMk id="5" creationId="{A79CE257-1170-4D13-9825-A5C0A734ECB9}"/>
          </ac:picMkLst>
        </pc:picChg>
        <pc:picChg chg="add mod">
          <ac:chgData name="Ronan Ogor" userId="473d6ea9-be06-4609-b78d-125cc115ecf4" providerId="ADAL" clId="{BAD38383-7CAD-408E-A56B-67CF0C7B5632}" dt="2024-08-31T15:17:27.327" v="2151" actId="1076"/>
          <ac:picMkLst>
            <pc:docMk/>
            <pc:sldMk cId="3096569653" sldId="285"/>
            <ac:picMk id="6" creationId="{A1C331CF-8AA0-4208-A26B-919CD1A8AE1D}"/>
          </ac:picMkLst>
        </pc:picChg>
        <pc:picChg chg="add mod">
          <ac:chgData name="Ronan Ogor" userId="473d6ea9-be06-4609-b78d-125cc115ecf4" providerId="ADAL" clId="{BAD38383-7CAD-408E-A56B-67CF0C7B5632}" dt="2024-08-31T15:17:26.127" v="2150" actId="1076"/>
          <ac:picMkLst>
            <pc:docMk/>
            <pc:sldMk cId="3096569653" sldId="285"/>
            <ac:picMk id="7" creationId="{0646A008-A7E1-4F19-8BF5-65554F8C71A9}"/>
          </ac:picMkLst>
        </pc:picChg>
        <pc:picChg chg="del">
          <ac:chgData name="Ronan Ogor" userId="473d6ea9-be06-4609-b78d-125cc115ecf4" providerId="ADAL" clId="{BAD38383-7CAD-408E-A56B-67CF0C7B5632}" dt="2024-08-31T12:06:23.376" v="1254" actId="478"/>
          <ac:picMkLst>
            <pc:docMk/>
            <pc:sldMk cId="3096569653" sldId="285"/>
            <ac:picMk id="264" creationId="{00000000-0000-0000-0000-000000000000}"/>
          </ac:picMkLst>
        </pc:picChg>
        <pc:picChg chg="del">
          <ac:chgData name="Ronan Ogor" userId="473d6ea9-be06-4609-b78d-125cc115ecf4" providerId="ADAL" clId="{BAD38383-7CAD-408E-A56B-67CF0C7B5632}" dt="2024-08-31T12:06:23.376" v="1254" actId="478"/>
          <ac:picMkLst>
            <pc:docMk/>
            <pc:sldMk cId="3096569653" sldId="285"/>
            <ac:picMk id="265" creationId="{00000000-0000-0000-0000-000000000000}"/>
          </ac:picMkLst>
        </pc:picChg>
        <pc:cxnChg chg="del">
          <ac:chgData name="Ronan Ogor" userId="473d6ea9-be06-4609-b78d-125cc115ecf4" providerId="ADAL" clId="{BAD38383-7CAD-408E-A56B-67CF0C7B5632}" dt="2024-08-31T12:06:23.376" v="1254" actId="478"/>
          <ac:cxnSpMkLst>
            <pc:docMk/>
            <pc:sldMk cId="3096569653" sldId="285"/>
            <ac:cxnSpMk id="269" creationId="{00000000-0000-0000-0000-000000000000}"/>
          </ac:cxnSpMkLst>
        </pc:cxnChg>
      </pc:sldChg>
      <pc:sldChg chg="addSp modSp new mod setBg">
        <pc:chgData name="Ronan Ogor" userId="473d6ea9-be06-4609-b78d-125cc115ecf4" providerId="ADAL" clId="{BAD38383-7CAD-408E-A56B-67CF0C7B5632}" dt="2024-08-31T15:20:25.481" v="2181" actId="1076"/>
        <pc:sldMkLst>
          <pc:docMk/>
          <pc:sldMk cId="1081467583" sldId="286"/>
        </pc:sldMkLst>
        <pc:spChg chg="add mod">
          <ac:chgData name="Ronan Ogor" userId="473d6ea9-be06-4609-b78d-125cc115ecf4" providerId="ADAL" clId="{BAD38383-7CAD-408E-A56B-67CF0C7B5632}" dt="2024-08-31T15:20:25.481" v="2181" actId="1076"/>
          <ac:spMkLst>
            <pc:docMk/>
            <pc:sldMk cId="1081467583" sldId="286"/>
            <ac:spMk id="2" creationId="{BE02AEAF-B389-4F8E-9FE7-BB429AEB3453}"/>
          </ac:spMkLst>
        </pc:spChg>
      </pc:sldChg>
      <pc:sldChg chg="addSp modSp new mod ord">
        <pc:chgData name="Ronan Ogor" userId="473d6ea9-be06-4609-b78d-125cc115ecf4" providerId="ADAL" clId="{BAD38383-7CAD-408E-A56B-67CF0C7B5632}" dt="2024-08-31T12:15:36.263" v="1446" actId="1076"/>
        <pc:sldMkLst>
          <pc:docMk/>
          <pc:sldMk cId="2131487386" sldId="287"/>
        </pc:sldMkLst>
        <pc:spChg chg="add mod">
          <ac:chgData name="Ronan Ogor" userId="473d6ea9-be06-4609-b78d-125cc115ecf4" providerId="ADAL" clId="{BAD38383-7CAD-408E-A56B-67CF0C7B5632}" dt="2024-08-31T12:15:33.006" v="1444" actId="207"/>
          <ac:spMkLst>
            <pc:docMk/>
            <pc:sldMk cId="2131487386" sldId="287"/>
            <ac:spMk id="2" creationId="{E55667D9-6AF2-4C08-8175-5D1F764AFFE0}"/>
          </ac:spMkLst>
        </pc:spChg>
        <pc:picChg chg="add mod">
          <ac:chgData name="Ronan Ogor" userId="473d6ea9-be06-4609-b78d-125cc115ecf4" providerId="ADAL" clId="{BAD38383-7CAD-408E-A56B-67CF0C7B5632}" dt="2024-08-31T12:15:36.263" v="1446" actId="1076"/>
          <ac:picMkLst>
            <pc:docMk/>
            <pc:sldMk cId="2131487386" sldId="287"/>
            <ac:picMk id="3" creationId="{E6A37BC3-EA4E-4DF0-BEE3-11DE15BCAD54}"/>
          </ac:picMkLst>
        </pc:picChg>
      </pc:sldChg>
      <pc:sldChg chg="addSp delSp modSp add del mod ord">
        <pc:chgData name="Ronan Ogor" userId="473d6ea9-be06-4609-b78d-125cc115ecf4" providerId="ADAL" clId="{BAD38383-7CAD-408E-A56B-67CF0C7B5632}" dt="2024-08-31T12:21:06.978" v="1621" actId="47"/>
        <pc:sldMkLst>
          <pc:docMk/>
          <pc:sldMk cId="3281729482" sldId="288"/>
        </pc:sldMkLst>
        <pc:spChg chg="mod">
          <ac:chgData name="Ronan Ogor" userId="473d6ea9-be06-4609-b78d-125cc115ecf4" providerId="ADAL" clId="{BAD38383-7CAD-408E-A56B-67CF0C7B5632}" dt="2024-08-31T12:20:25.089" v="1564" actId="1076"/>
          <ac:spMkLst>
            <pc:docMk/>
            <pc:sldMk cId="3281729482" sldId="288"/>
            <ac:spMk id="2" creationId="{E55667D9-6AF2-4C08-8175-5D1F764AFFE0}"/>
          </ac:spMkLst>
        </pc:spChg>
        <pc:picChg chg="add del mod">
          <ac:chgData name="Ronan Ogor" userId="473d6ea9-be06-4609-b78d-125cc115ecf4" providerId="ADAL" clId="{BAD38383-7CAD-408E-A56B-67CF0C7B5632}" dt="2024-08-31T12:15:25.211" v="1441" actId="21"/>
          <ac:picMkLst>
            <pc:docMk/>
            <pc:sldMk cId="3281729482" sldId="288"/>
            <ac:picMk id="3" creationId="{AE506ABA-ADCF-4ABD-BA42-3CAED4011075}"/>
          </ac:picMkLst>
        </pc:picChg>
      </pc:sldChg>
      <pc:sldChg chg="add del ord">
        <pc:chgData name="Ronan Ogor" userId="473d6ea9-be06-4609-b78d-125cc115ecf4" providerId="ADAL" clId="{BAD38383-7CAD-408E-A56B-67CF0C7B5632}" dt="2024-08-31T12:17:50.404" v="1526" actId="47"/>
        <pc:sldMkLst>
          <pc:docMk/>
          <pc:sldMk cId="3251630432" sldId="289"/>
        </pc:sldMkLst>
      </pc:sldChg>
      <pc:sldChg chg="modSp add mod">
        <pc:chgData name="Ronan Ogor" userId="473d6ea9-be06-4609-b78d-125cc115ecf4" providerId="ADAL" clId="{BAD38383-7CAD-408E-A56B-67CF0C7B5632}" dt="2024-08-31T12:21:04.679" v="1620" actId="1076"/>
        <pc:sldMkLst>
          <pc:docMk/>
          <pc:sldMk cId="2087843216" sldId="290"/>
        </pc:sldMkLst>
        <pc:spChg chg="mod">
          <ac:chgData name="Ronan Ogor" userId="473d6ea9-be06-4609-b78d-125cc115ecf4" providerId="ADAL" clId="{BAD38383-7CAD-408E-A56B-67CF0C7B5632}" dt="2024-08-31T12:21:04.679" v="1620" actId="1076"/>
          <ac:spMkLst>
            <pc:docMk/>
            <pc:sldMk cId="2087843216" sldId="290"/>
            <ac:spMk id="2" creationId="{E55667D9-6AF2-4C08-8175-5D1F764AFFE0}"/>
          </ac:spMkLst>
        </pc:spChg>
      </pc:sldChg>
      <pc:sldChg chg="addSp delSp modSp add mod">
        <pc:chgData name="Ronan Ogor" userId="473d6ea9-be06-4609-b78d-125cc115ecf4" providerId="ADAL" clId="{BAD38383-7CAD-408E-A56B-67CF0C7B5632}" dt="2024-08-31T12:19:32.998" v="1553" actId="21"/>
        <pc:sldMkLst>
          <pc:docMk/>
          <pc:sldMk cId="3697335133" sldId="291"/>
        </pc:sldMkLst>
        <pc:spChg chg="mod">
          <ac:chgData name="Ronan Ogor" userId="473d6ea9-be06-4609-b78d-125cc115ecf4" providerId="ADAL" clId="{BAD38383-7CAD-408E-A56B-67CF0C7B5632}" dt="2024-08-31T12:19:16.808" v="1544" actId="207"/>
          <ac:spMkLst>
            <pc:docMk/>
            <pc:sldMk cId="3697335133" sldId="291"/>
            <ac:spMk id="2" creationId="{E55667D9-6AF2-4C08-8175-5D1F764AFFE0}"/>
          </ac:spMkLst>
        </pc:spChg>
        <pc:spChg chg="add del mod">
          <ac:chgData name="Ronan Ogor" userId="473d6ea9-be06-4609-b78d-125cc115ecf4" providerId="ADAL" clId="{BAD38383-7CAD-408E-A56B-67CF0C7B5632}" dt="2024-08-31T12:19:32.998" v="1553" actId="21"/>
          <ac:spMkLst>
            <pc:docMk/>
            <pc:sldMk cId="3697335133" sldId="291"/>
            <ac:spMk id="3" creationId="{539E3712-A80A-4342-B9DA-4F4881E431ED}"/>
          </ac:spMkLst>
        </pc:spChg>
      </pc:sldChg>
      <pc:sldChg chg="modSp add mod">
        <pc:chgData name="Ronan Ogor" userId="473d6ea9-be06-4609-b78d-125cc115ecf4" providerId="ADAL" clId="{BAD38383-7CAD-408E-A56B-67CF0C7B5632}" dt="2024-08-31T12:19:28.748" v="1551" actId="207"/>
        <pc:sldMkLst>
          <pc:docMk/>
          <pc:sldMk cId="2503240821" sldId="292"/>
        </pc:sldMkLst>
        <pc:spChg chg="mod">
          <ac:chgData name="Ronan Ogor" userId="473d6ea9-be06-4609-b78d-125cc115ecf4" providerId="ADAL" clId="{BAD38383-7CAD-408E-A56B-67CF0C7B5632}" dt="2024-08-31T12:19:28.748" v="1551" actId="207"/>
          <ac:spMkLst>
            <pc:docMk/>
            <pc:sldMk cId="2503240821" sldId="292"/>
            <ac:spMk id="2" creationId="{E55667D9-6AF2-4C08-8175-5D1F764AFFE0}"/>
          </ac:spMkLst>
        </pc:spChg>
      </pc:sldChg>
      <pc:sldChg chg="addSp delSp modSp add mod">
        <pc:chgData name="Ronan Ogor" userId="473d6ea9-be06-4609-b78d-125cc115ecf4" providerId="ADAL" clId="{BAD38383-7CAD-408E-A56B-67CF0C7B5632}" dt="2024-08-31T12:25:44.600" v="1906" actId="1076"/>
        <pc:sldMkLst>
          <pc:docMk/>
          <pc:sldMk cId="1701083494" sldId="293"/>
        </pc:sldMkLst>
        <pc:spChg chg="mod">
          <ac:chgData name="Ronan Ogor" userId="473d6ea9-be06-4609-b78d-125cc115ecf4" providerId="ADAL" clId="{BAD38383-7CAD-408E-A56B-67CF0C7B5632}" dt="2024-08-31T12:25:44.600" v="1906" actId="1076"/>
          <ac:spMkLst>
            <pc:docMk/>
            <pc:sldMk cId="1701083494" sldId="293"/>
            <ac:spMk id="2" creationId="{E55667D9-6AF2-4C08-8175-5D1F764AFFE0}"/>
          </ac:spMkLst>
        </pc:spChg>
        <pc:spChg chg="add del mod">
          <ac:chgData name="Ronan Ogor" userId="473d6ea9-be06-4609-b78d-125cc115ecf4" providerId="ADAL" clId="{BAD38383-7CAD-408E-A56B-67CF0C7B5632}" dt="2024-08-31T12:19:49.087" v="1561" actId="478"/>
          <ac:spMkLst>
            <pc:docMk/>
            <pc:sldMk cId="1701083494" sldId="293"/>
            <ac:spMk id="3" creationId="{ECD81373-5855-4BA4-82B2-741E1875D6E0}"/>
          </ac:spMkLst>
        </pc:spChg>
        <pc:spChg chg="add mod">
          <ac:chgData name="Ronan Ogor" userId="473d6ea9-be06-4609-b78d-125cc115ecf4" providerId="ADAL" clId="{BAD38383-7CAD-408E-A56B-67CF0C7B5632}" dt="2024-08-31T12:21:30.923" v="1622"/>
          <ac:spMkLst>
            <pc:docMk/>
            <pc:sldMk cId="1701083494" sldId="293"/>
            <ac:spMk id="4" creationId="{A42BD220-F3FE-479F-A4E2-F3595C0F05D4}"/>
          </ac:spMkLst>
        </pc:spChg>
        <pc:spChg chg="add mod">
          <ac:chgData name="Ronan Ogor" userId="473d6ea9-be06-4609-b78d-125cc115ecf4" providerId="ADAL" clId="{BAD38383-7CAD-408E-A56B-67CF0C7B5632}" dt="2024-08-31T12:21:30.923" v="1622"/>
          <ac:spMkLst>
            <pc:docMk/>
            <pc:sldMk cId="1701083494" sldId="293"/>
            <ac:spMk id="6" creationId="{32A21E52-9987-498C-91F0-97AD2F0B17CE}"/>
          </ac:spMkLst>
        </pc:spChg>
        <pc:spChg chg="add mod">
          <ac:chgData name="Ronan Ogor" userId="473d6ea9-be06-4609-b78d-125cc115ecf4" providerId="ADAL" clId="{BAD38383-7CAD-408E-A56B-67CF0C7B5632}" dt="2024-08-31T12:24:04.845" v="1868" actId="1076"/>
          <ac:spMkLst>
            <pc:docMk/>
            <pc:sldMk cId="1701083494" sldId="293"/>
            <ac:spMk id="11" creationId="{0BD785F9-D70C-43C1-88D7-8B0E6E952B0A}"/>
          </ac:spMkLst>
        </pc:spChg>
        <pc:spChg chg="add mod">
          <ac:chgData name="Ronan Ogor" userId="473d6ea9-be06-4609-b78d-125cc115ecf4" providerId="ADAL" clId="{BAD38383-7CAD-408E-A56B-67CF0C7B5632}" dt="2024-08-31T12:24:06.503" v="1869" actId="1076"/>
          <ac:spMkLst>
            <pc:docMk/>
            <pc:sldMk cId="1701083494" sldId="293"/>
            <ac:spMk id="12" creationId="{67077846-56E5-4976-9286-3D460024E2C3}"/>
          </ac:spMkLst>
        </pc:spChg>
        <pc:picChg chg="add mod">
          <ac:chgData name="Ronan Ogor" userId="473d6ea9-be06-4609-b78d-125cc115ecf4" providerId="ADAL" clId="{BAD38383-7CAD-408E-A56B-67CF0C7B5632}" dt="2024-08-31T12:21:30.923" v="1622"/>
          <ac:picMkLst>
            <pc:docMk/>
            <pc:sldMk cId="1701083494" sldId="293"/>
            <ac:picMk id="5" creationId="{88474977-7B94-4BEA-A66E-DB17410E42BC}"/>
          </ac:picMkLst>
        </pc:picChg>
        <pc:picChg chg="add mod">
          <ac:chgData name="Ronan Ogor" userId="473d6ea9-be06-4609-b78d-125cc115ecf4" providerId="ADAL" clId="{BAD38383-7CAD-408E-A56B-67CF0C7B5632}" dt="2024-08-31T12:21:30.923" v="1622"/>
          <ac:picMkLst>
            <pc:docMk/>
            <pc:sldMk cId="1701083494" sldId="293"/>
            <ac:picMk id="7" creationId="{FD15BD94-DB29-45CA-B30D-4A64DDFC11F3}"/>
          </ac:picMkLst>
        </pc:picChg>
        <pc:picChg chg="add mod">
          <ac:chgData name="Ronan Ogor" userId="473d6ea9-be06-4609-b78d-125cc115ecf4" providerId="ADAL" clId="{BAD38383-7CAD-408E-A56B-67CF0C7B5632}" dt="2024-08-31T12:21:30.923" v="1622"/>
          <ac:picMkLst>
            <pc:docMk/>
            <pc:sldMk cId="1701083494" sldId="293"/>
            <ac:picMk id="8" creationId="{1AB1CC82-4B2F-4691-B152-A35C4B184D5D}"/>
          </ac:picMkLst>
        </pc:picChg>
        <pc:picChg chg="add mod">
          <ac:chgData name="Ronan Ogor" userId="473d6ea9-be06-4609-b78d-125cc115ecf4" providerId="ADAL" clId="{BAD38383-7CAD-408E-A56B-67CF0C7B5632}" dt="2024-08-31T12:21:30.923" v="1622"/>
          <ac:picMkLst>
            <pc:docMk/>
            <pc:sldMk cId="1701083494" sldId="293"/>
            <ac:picMk id="9" creationId="{9B88BA7F-D4EA-4098-9857-0D14C666102F}"/>
          </ac:picMkLst>
        </pc:picChg>
        <pc:picChg chg="add mod">
          <ac:chgData name="Ronan Ogor" userId="473d6ea9-be06-4609-b78d-125cc115ecf4" providerId="ADAL" clId="{BAD38383-7CAD-408E-A56B-67CF0C7B5632}" dt="2024-08-31T12:21:30.923" v="1622"/>
          <ac:picMkLst>
            <pc:docMk/>
            <pc:sldMk cId="1701083494" sldId="293"/>
            <ac:picMk id="10" creationId="{2C36CB34-FFE2-445B-B875-AD13F449FFD3}"/>
          </ac:picMkLst>
        </pc:picChg>
      </pc:sldChg>
      <pc:sldChg chg="addSp delSp modSp add mod ord">
        <pc:chgData name="Ronan Ogor" userId="473d6ea9-be06-4609-b78d-125cc115ecf4" providerId="ADAL" clId="{BAD38383-7CAD-408E-A56B-67CF0C7B5632}" dt="2024-08-31T15:13:37.870" v="2092"/>
        <pc:sldMkLst>
          <pc:docMk/>
          <pc:sldMk cId="381353966" sldId="294"/>
        </pc:sldMkLst>
        <pc:spChg chg="del">
          <ac:chgData name="Ronan Ogor" userId="473d6ea9-be06-4609-b78d-125cc115ecf4" providerId="ADAL" clId="{BAD38383-7CAD-408E-A56B-67CF0C7B5632}" dt="2024-08-31T12:30:08.784" v="1927" actId="478"/>
          <ac:spMkLst>
            <pc:docMk/>
            <pc:sldMk cId="381353966" sldId="294"/>
            <ac:spMk id="7" creationId="{E0401B11-F10C-4209-B805-BEFA7B9A7790}"/>
          </ac:spMkLst>
        </pc:spChg>
        <pc:spChg chg="mod">
          <ac:chgData name="Ronan Ogor" userId="473d6ea9-be06-4609-b78d-125cc115ecf4" providerId="ADAL" clId="{BAD38383-7CAD-408E-A56B-67CF0C7B5632}" dt="2024-08-31T15:13:26.527" v="2087" actId="1076"/>
          <ac:spMkLst>
            <pc:docMk/>
            <pc:sldMk cId="381353966" sldId="294"/>
            <ac:spMk id="8" creationId="{47525548-CEDF-4A00-862D-E2069FE28934}"/>
          </ac:spMkLst>
        </pc:spChg>
        <pc:spChg chg="del">
          <ac:chgData name="Ronan Ogor" userId="473d6ea9-be06-4609-b78d-125cc115ecf4" providerId="ADAL" clId="{BAD38383-7CAD-408E-A56B-67CF0C7B5632}" dt="2024-08-31T12:30:09.740" v="1928" actId="478"/>
          <ac:spMkLst>
            <pc:docMk/>
            <pc:sldMk cId="381353966" sldId="294"/>
            <ac:spMk id="9" creationId="{8FA06951-CE08-4348-A3B8-0FEA7CD7425B}"/>
          </ac:spMkLst>
        </pc:spChg>
        <pc:spChg chg="del">
          <ac:chgData name="Ronan Ogor" userId="473d6ea9-be06-4609-b78d-125cc115ecf4" providerId="ADAL" clId="{BAD38383-7CAD-408E-A56B-67CF0C7B5632}" dt="2024-08-31T12:30:09.740" v="1928" actId="478"/>
          <ac:spMkLst>
            <pc:docMk/>
            <pc:sldMk cId="381353966" sldId="294"/>
            <ac:spMk id="11" creationId="{9C0753CB-F537-4C1A-992A-3FCA4CF48319}"/>
          </ac:spMkLst>
        </pc:spChg>
        <pc:spChg chg="del">
          <ac:chgData name="Ronan Ogor" userId="473d6ea9-be06-4609-b78d-125cc115ecf4" providerId="ADAL" clId="{BAD38383-7CAD-408E-A56B-67CF0C7B5632}" dt="2024-08-31T12:30:09.740" v="1928" actId="478"/>
          <ac:spMkLst>
            <pc:docMk/>
            <pc:sldMk cId="381353966" sldId="294"/>
            <ac:spMk id="12" creationId="{5CD4BFCD-4385-4EE6-AC0A-0EC342668123}"/>
          </ac:spMkLst>
        </pc:spChg>
        <pc:picChg chg="add mod">
          <ac:chgData name="Ronan Ogor" userId="473d6ea9-be06-4609-b78d-125cc115ecf4" providerId="ADAL" clId="{BAD38383-7CAD-408E-A56B-67CF0C7B5632}" dt="2024-08-31T15:13:19.604" v="2076" actId="1076"/>
          <ac:picMkLst>
            <pc:docMk/>
            <pc:sldMk cId="381353966" sldId="294"/>
            <ac:picMk id="3" creationId="{DFFEAC73-EFE0-48C1-8751-08B9213EFA9C}"/>
          </ac:picMkLst>
        </pc:picChg>
        <pc:cxnChg chg="add mod">
          <ac:chgData name="Ronan Ogor" userId="473d6ea9-be06-4609-b78d-125cc115ecf4" providerId="ADAL" clId="{BAD38383-7CAD-408E-A56B-67CF0C7B5632}" dt="2024-08-31T15:13:32.591" v="2090" actId="14100"/>
          <ac:cxnSpMkLst>
            <pc:docMk/>
            <pc:sldMk cId="381353966" sldId="294"/>
            <ac:cxnSpMk id="5" creationId="{86CD59AC-BDC1-4AC5-9C2B-219A1669F6E7}"/>
          </ac:cxnSpMkLst>
        </pc:cxnChg>
        <pc:cxnChg chg="del">
          <ac:chgData name="Ronan Ogor" userId="473d6ea9-be06-4609-b78d-125cc115ecf4" providerId="ADAL" clId="{BAD38383-7CAD-408E-A56B-67CF0C7B5632}" dt="2024-08-31T12:30:09.740" v="1928" actId="478"/>
          <ac:cxnSpMkLst>
            <pc:docMk/>
            <pc:sldMk cId="381353966" sldId="294"/>
            <ac:cxnSpMk id="10" creationId="{4C1369D9-F408-415A-859E-C123F2284885}"/>
          </ac:cxnSpMkLst>
        </pc:cxnChg>
      </pc:sldChg>
      <pc:sldChg chg="addSp delSp modSp add mod">
        <pc:chgData name="Ronan Ogor" userId="473d6ea9-be06-4609-b78d-125cc115ecf4" providerId="ADAL" clId="{BAD38383-7CAD-408E-A56B-67CF0C7B5632}" dt="2024-09-01T03:41:19.989" v="3203" actId="1076"/>
        <pc:sldMkLst>
          <pc:docMk/>
          <pc:sldMk cId="509418528" sldId="295"/>
        </pc:sldMkLst>
        <pc:spChg chg="mod">
          <ac:chgData name="Ronan Ogor" userId="473d6ea9-be06-4609-b78d-125cc115ecf4" providerId="ADAL" clId="{BAD38383-7CAD-408E-A56B-67CF0C7B5632}" dt="2024-08-31T15:08:28.897" v="2047" actId="1076"/>
          <ac:spMkLst>
            <pc:docMk/>
            <pc:sldMk cId="509418528" sldId="295"/>
            <ac:spMk id="2" creationId="{7F65DF3F-9DB7-447F-B9B0-C066FA227AEC}"/>
          </ac:spMkLst>
        </pc:spChg>
        <pc:spChg chg="mod">
          <ac:chgData name="Ronan Ogor" userId="473d6ea9-be06-4609-b78d-125cc115ecf4" providerId="ADAL" clId="{BAD38383-7CAD-408E-A56B-67CF0C7B5632}" dt="2024-09-01T03:41:19.989" v="3203" actId="1076"/>
          <ac:spMkLst>
            <pc:docMk/>
            <pc:sldMk cId="509418528" sldId="295"/>
            <ac:spMk id="3" creationId="{81222E71-7F91-42FC-B020-DCDF184CAB6F}"/>
          </ac:spMkLst>
        </pc:spChg>
        <pc:spChg chg="add del mod">
          <ac:chgData name="Ronan Ogor" userId="473d6ea9-be06-4609-b78d-125cc115ecf4" providerId="ADAL" clId="{BAD38383-7CAD-408E-A56B-67CF0C7B5632}" dt="2024-08-31T15:08:24.375" v="2045" actId="478"/>
          <ac:spMkLst>
            <pc:docMk/>
            <pc:sldMk cId="509418528" sldId="295"/>
            <ac:spMk id="4" creationId="{C97B4ED3-FFF9-4E76-9846-95DC98264A6F}"/>
          </ac:spMkLst>
        </pc:spChg>
      </pc:sldChg>
    </pc:docChg>
  </pc:docChgLst>
  <pc:docChgLst>
    <pc:chgData name="Hongly VA" userId="S::hongly.va@cadt.edu.kh::a6c6e24a-e47e-4b90-8035-37fc4f5c3697" providerId="AD" clId="Web-{0A9731E8-6372-E324-0EDB-98126903FC5F}"/>
    <pc:docChg chg="modSld">
      <pc:chgData name="Hongly VA" userId="S::hongly.va@cadt.edu.kh::a6c6e24a-e47e-4b90-8035-37fc4f5c3697" providerId="AD" clId="Web-{0A9731E8-6372-E324-0EDB-98126903FC5F}" dt="2024-09-24T02:04:53.298" v="175" actId="20577"/>
      <pc:docMkLst>
        <pc:docMk/>
      </pc:docMkLst>
      <pc:sldChg chg="modSp">
        <pc:chgData name="Hongly VA" userId="S::hongly.va@cadt.edu.kh::a6c6e24a-e47e-4b90-8035-37fc4f5c3697" providerId="AD" clId="Web-{0A9731E8-6372-E324-0EDB-98126903FC5F}" dt="2024-09-24T02:04:53.298" v="175" actId="20577"/>
        <pc:sldMkLst>
          <pc:docMk/>
          <pc:sldMk cId="0" sldId="257"/>
        </pc:sldMkLst>
        <pc:spChg chg="mod">
          <ac:chgData name="Hongly VA" userId="S::hongly.va@cadt.edu.kh::a6c6e24a-e47e-4b90-8035-37fc4f5c3697" providerId="AD" clId="Web-{0A9731E8-6372-E324-0EDB-98126903FC5F}" dt="2024-09-24T02:04:53.298" v="175" actId="20577"/>
          <ac:spMkLst>
            <pc:docMk/>
            <pc:sldMk cId="0" sldId="257"/>
            <ac:spMk id="101" creationId="{00000000-0000-0000-0000-000000000000}"/>
          </ac:spMkLst>
        </pc:spChg>
      </pc:sldChg>
    </pc:docChg>
  </pc:docChgLst>
  <pc:docChgLst>
    <pc:chgData name="Hongly VA" userId="S::hongly.va@cadt.edu.kh::a6c6e24a-e47e-4b90-8035-37fc4f5c3697" providerId="AD" clId="Web-{50CCEB08-8F05-D3FF-EB0D-1479855CD5EF}"/>
    <pc:docChg chg="addSld delSld">
      <pc:chgData name="Hongly VA" userId="S::hongly.va@cadt.edu.kh::a6c6e24a-e47e-4b90-8035-37fc4f5c3697" providerId="AD" clId="Web-{50CCEB08-8F05-D3FF-EB0D-1479855CD5EF}" dt="2024-10-07T10:25:04.628" v="1"/>
      <pc:docMkLst>
        <pc:docMk/>
      </pc:docMkLst>
      <pc:sldChg chg="new del">
        <pc:chgData name="Hongly VA" userId="S::hongly.va@cadt.edu.kh::a6c6e24a-e47e-4b90-8035-37fc4f5c3697" providerId="AD" clId="Web-{50CCEB08-8F05-D3FF-EB0D-1479855CD5EF}" dt="2024-10-07T10:25:04.628" v="1"/>
        <pc:sldMkLst>
          <pc:docMk/>
          <pc:sldMk cId="2398072640" sldId="350"/>
        </pc:sldMkLst>
      </pc:sldChg>
    </pc:docChg>
  </pc:docChgLst>
  <pc:docChgLst>
    <pc:chgData name="Hongly VA" userId="a6c6e24a-e47e-4b90-8035-37fc4f5c3697" providerId="ADAL" clId="{D64FEC5B-6478-4B4A-AADD-1604CF49B812}"/>
    <pc:docChg chg="undo custSel addSld delSld modSld sldOrd">
      <pc:chgData name="Hongly VA" userId="a6c6e24a-e47e-4b90-8035-37fc4f5c3697" providerId="ADAL" clId="{D64FEC5B-6478-4B4A-AADD-1604CF49B812}" dt="2024-10-07T16:13:05.392" v="565" actId="14100"/>
      <pc:docMkLst>
        <pc:docMk/>
      </pc:docMkLst>
      <pc:sldChg chg="modSp mod">
        <pc:chgData name="Hongly VA" userId="a6c6e24a-e47e-4b90-8035-37fc4f5c3697" providerId="ADAL" clId="{D64FEC5B-6478-4B4A-AADD-1604CF49B812}" dt="2024-10-07T15:32:28.722" v="1" actId="20577"/>
        <pc:sldMkLst>
          <pc:docMk/>
          <pc:sldMk cId="0" sldId="256"/>
        </pc:sldMkLst>
        <pc:spChg chg="mod">
          <ac:chgData name="Hongly VA" userId="a6c6e24a-e47e-4b90-8035-37fc4f5c3697" providerId="ADAL" clId="{D64FEC5B-6478-4B4A-AADD-1604CF49B812}" dt="2024-10-07T15:32:28.722" v="1" actId="20577"/>
          <ac:spMkLst>
            <pc:docMk/>
            <pc:sldMk cId="0" sldId="256"/>
            <ac:spMk id="8" creationId="{D7779D40-DC8F-4275-9A1F-2274D8397EA0}"/>
          </ac:spMkLst>
        </pc:spChg>
      </pc:sldChg>
      <pc:sldChg chg="del">
        <pc:chgData name="Hongly VA" userId="a6c6e24a-e47e-4b90-8035-37fc4f5c3697" providerId="ADAL" clId="{D64FEC5B-6478-4B4A-AADD-1604CF49B812}" dt="2024-10-07T15:35:19.152" v="28" actId="47"/>
        <pc:sldMkLst>
          <pc:docMk/>
          <pc:sldMk cId="0" sldId="269"/>
        </pc:sldMkLst>
      </pc:sldChg>
      <pc:sldChg chg="addSp modSp add mod">
        <pc:chgData name="Hongly VA" userId="a6c6e24a-e47e-4b90-8035-37fc4f5c3697" providerId="ADAL" clId="{D64FEC5B-6478-4B4A-AADD-1604CF49B812}" dt="2024-10-07T16:11:21.715" v="564" actId="207"/>
        <pc:sldMkLst>
          <pc:docMk/>
          <pc:sldMk cId="2000495346" sldId="281"/>
        </pc:sldMkLst>
        <pc:spChg chg="add mod">
          <ac:chgData name="Hongly VA" userId="a6c6e24a-e47e-4b90-8035-37fc4f5c3697" providerId="ADAL" clId="{D64FEC5B-6478-4B4A-AADD-1604CF49B812}" dt="2024-10-07T16:09:31.980" v="551"/>
          <ac:spMkLst>
            <pc:docMk/>
            <pc:sldMk cId="2000495346" sldId="281"/>
            <ac:spMk id="3" creationId="{8F62C379-4B21-D274-503E-D48156FF345A}"/>
          </ac:spMkLst>
        </pc:spChg>
        <pc:spChg chg="add mod">
          <ac:chgData name="Hongly VA" userId="a6c6e24a-e47e-4b90-8035-37fc4f5c3697" providerId="ADAL" clId="{D64FEC5B-6478-4B4A-AADD-1604CF49B812}" dt="2024-10-07T16:09:31.980" v="551"/>
          <ac:spMkLst>
            <pc:docMk/>
            <pc:sldMk cId="2000495346" sldId="281"/>
            <ac:spMk id="6" creationId="{DDF2C370-CD9D-5CF1-F7ED-752207E982B3}"/>
          </ac:spMkLst>
        </pc:spChg>
        <pc:spChg chg="add mod">
          <ac:chgData name="Hongly VA" userId="a6c6e24a-e47e-4b90-8035-37fc4f5c3697" providerId="ADAL" clId="{D64FEC5B-6478-4B4A-AADD-1604CF49B812}" dt="2024-10-07T16:10:14.596" v="557" actId="164"/>
          <ac:spMkLst>
            <pc:docMk/>
            <pc:sldMk cId="2000495346" sldId="281"/>
            <ac:spMk id="8" creationId="{7241413B-25C7-D8AE-ACA3-84482A834F5D}"/>
          </ac:spMkLst>
        </pc:spChg>
        <pc:spChg chg="add mod">
          <ac:chgData name="Hongly VA" userId="a6c6e24a-e47e-4b90-8035-37fc4f5c3697" providerId="ADAL" clId="{D64FEC5B-6478-4B4A-AADD-1604CF49B812}" dt="2024-10-07T16:11:21.715" v="564" actId="207"/>
          <ac:spMkLst>
            <pc:docMk/>
            <pc:sldMk cId="2000495346" sldId="281"/>
            <ac:spMk id="10" creationId="{D1D95F06-FEA5-1183-AFAD-45D02C5612E8}"/>
          </ac:spMkLst>
        </pc:spChg>
        <pc:spChg chg="mod">
          <ac:chgData name="Hongly VA" userId="a6c6e24a-e47e-4b90-8035-37fc4f5c3697" providerId="ADAL" clId="{D64FEC5B-6478-4B4A-AADD-1604CF49B812}" dt="2024-10-07T16:09:21.985" v="550" actId="20577"/>
          <ac:spMkLst>
            <pc:docMk/>
            <pc:sldMk cId="2000495346" sldId="281"/>
            <ac:spMk id="27" creationId="{5E483B7D-0AE2-8E0E-D79B-C95B1E5E01AD}"/>
          </ac:spMkLst>
        </pc:spChg>
        <pc:grpChg chg="add mod">
          <ac:chgData name="Hongly VA" userId="a6c6e24a-e47e-4b90-8035-37fc4f5c3697" providerId="ADAL" clId="{D64FEC5B-6478-4B4A-AADD-1604CF49B812}" dt="2024-10-07T16:10:16.840" v="558" actId="1076"/>
          <ac:grpSpMkLst>
            <pc:docMk/>
            <pc:sldMk cId="2000495346" sldId="281"/>
            <ac:grpSpMk id="12" creationId="{2CBE033A-D353-1C5B-C4C8-773D7E69F77A}"/>
          </ac:grpSpMkLst>
        </pc:grpChg>
        <pc:picChg chg="add mod">
          <ac:chgData name="Hongly VA" userId="a6c6e24a-e47e-4b90-8035-37fc4f5c3697" providerId="ADAL" clId="{D64FEC5B-6478-4B4A-AADD-1604CF49B812}" dt="2024-10-07T16:09:31.980" v="551"/>
          <ac:picMkLst>
            <pc:docMk/>
            <pc:sldMk cId="2000495346" sldId="281"/>
            <ac:picMk id="5" creationId="{36CE5DB8-624D-3147-118E-7510281A49C1}"/>
          </ac:picMkLst>
        </pc:picChg>
        <pc:picChg chg="add mod">
          <ac:chgData name="Hongly VA" userId="a6c6e24a-e47e-4b90-8035-37fc4f5c3697" providerId="ADAL" clId="{D64FEC5B-6478-4B4A-AADD-1604CF49B812}" dt="2024-10-07T16:09:31.980" v="551"/>
          <ac:picMkLst>
            <pc:docMk/>
            <pc:sldMk cId="2000495346" sldId="281"/>
            <ac:picMk id="7" creationId="{C692CA7E-E8F2-7B64-BBE9-524A54F78B55}"/>
          </ac:picMkLst>
        </pc:picChg>
        <pc:picChg chg="add mod">
          <ac:chgData name="Hongly VA" userId="a6c6e24a-e47e-4b90-8035-37fc4f5c3697" providerId="ADAL" clId="{D64FEC5B-6478-4B4A-AADD-1604CF49B812}" dt="2024-10-07T16:11:12.830" v="563" actId="207"/>
          <ac:picMkLst>
            <pc:docMk/>
            <pc:sldMk cId="2000495346" sldId="281"/>
            <ac:picMk id="9" creationId="{ECA50068-06E7-E7C0-7A69-2471A77664B9}"/>
          </ac:picMkLst>
        </pc:picChg>
        <pc:picChg chg="add mod">
          <ac:chgData name="Hongly VA" userId="a6c6e24a-e47e-4b90-8035-37fc4f5c3697" providerId="ADAL" clId="{D64FEC5B-6478-4B4A-AADD-1604CF49B812}" dt="2024-10-07T16:11:12.830" v="563" actId="207"/>
          <ac:picMkLst>
            <pc:docMk/>
            <pc:sldMk cId="2000495346" sldId="281"/>
            <ac:picMk id="11" creationId="{0542DDB7-9C0E-2CF1-DC50-399C8093B6C3}"/>
          </ac:picMkLst>
        </pc:picChg>
        <pc:picChg chg="add mod">
          <ac:chgData name="Hongly VA" userId="a6c6e24a-e47e-4b90-8035-37fc4f5c3697" providerId="ADAL" clId="{D64FEC5B-6478-4B4A-AADD-1604CF49B812}" dt="2024-10-07T16:10:56.435" v="562"/>
          <ac:picMkLst>
            <pc:docMk/>
            <pc:sldMk cId="2000495346" sldId="281"/>
            <ac:picMk id="13" creationId="{1394DBB4-06AE-6691-53EA-81A1EB52E576}"/>
          </ac:picMkLst>
        </pc:picChg>
      </pc:sldChg>
      <pc:sldChg chg="addSp delSp modSp mod">
        <pc:chgData name="Hongly VA" userId="a6c6e24a-e47e-4b90-8035-37fc4f5c3697" providerId="ADAL" clId="{D64FEC5B-6478-4B4A-AADD-1604CF49B812}" dt="2024-10-07T16:04:45.270" v="509" actId="1076"/>
        <pc:sldMkLst>
          <pc:docMk/>
          <pc:sldMk cId="3096569653" sldId="285"/>
        </pc:sldMkLst>
        <pc:spChg chg="del">
          <ac:chgData name="Hongly VA" userId="a6c6e24a-e47e-4b90-8035-37fc4f5c3697" providerId="ADAL" clId="{D64FEC5B-6478-4B4A-AADD-1604CF49B812}" dt="2024-10-07T15:33:36.431" v="2" actId="478"/>
          <ac:spMkLst>
            <pc:docMk/>
            <pc:sldMk cId="3096569653" sldId="285"/>
            <ac:spMk id="2" creationId="{528DBF14-EA0D-4B8B-B810-0537708BF1B9}"/>
          </ac:spMkLst>
        </pc:spChg>
        <pc:spChg chg="mod">
          <ac:chgData name="Hongly VA" userId="a6c6e24a-e47e-4b90-8035-37fc4f5c3697" providerId="ADAL" clId="{D64FEC5B-6478-4B4A-AADD-1604CF49B812}" dt="2024-10-07T16:04:45.270" v="509" actId="1076"/>
          <ac:spMkLst>
            <pc:docMk/>
            <pc:sldMk cId="3096569653" sldId="285"/>
            <ac:spMk id="8" creationId="{B8796AD2-7974-45D1-B813-89C8059D57FA}"/>
          </ac:spMkLst>
        </pc:spChg>
        <pc:picChg chg="mod">
          <ac:chgData name="Hongly VA" userId="a6c6e24a-e47e-4b90-8035-37fc4f5c3697" providerId="ADAL" clId="{D64FEC5B-6478-4B4A-AADD-1604CF49B812}" dt="2024-10-07T15:34:30.155" v="16" actId="1076"/>
          <ac:picMkLst>
            <pc:docMk/>
            <pc:sldMk cId="3096569653" sldId="285"/>
            <ac:picMk id="6" creationId="{A1C331CF-8AA0-4208-A26B-919CD1A8AE1D}"/>
          </ac:picMkLst>
        </pc:picChg>
        <pc:picChg chg="mod">
          <ac:chgData name="Hongly VA" userId="a6c6e24a-e47e-4b90-8035-37fc4f5c3697" providerId="ADAL" clId="{D64FEC5B-6478-4B4A-AADD-1604CF49B812}" dt="2024-10-07T15:34:24.296" v="15" actId="1076"/>
          <ac:picMkLst>
            <pc:docMk/>
            <pc:sldMk cId="3096569653" sldId="285"/>
            <ac:picMk id="7" creationId="{0646A008-A7E1-4F19-8BF5-65554F8C71A9}"/>
          </ac:picMkLst>
        </pc:picChg>
        <pc:picChg chg="add mod">
          <ac:chgData name="Hongly VA" userId="a6c6e24a-e47e-4b90-8035-37fc4f5c3697" providerId="ADAL" clId="{D64FEC5B-6478-4B4A-AADD-1604CF49B812}" dt="2024-10-07T15:34:58.032" v="27" actId="1076"/>
          <ac:picMkLst>
            <pc:docMk/>
            <pc:sldMk cId="3096569653" sldId="285"/>
            <ac:picMk id="1026" creationId="{88C77E3B-DDB0-8B7F-5956-0AD52850FA2E}"/>
          </ac:picMkLst>
        </pc:picChg>
        <pc:picChg chg="add mod">
          <ac:chgData name="Hongly VA" userId="a6c6e24a-e47e-4b90-8035-37fc4f5c3697" providerId="ADAL" clId="{D64FEC5B-6478-4B4A-AADD-1604CF49B812}" dt="2024-10-07T15:34:42.859" v="22" actId="1076"/>
          <ac:picMkLst>
            <pc:docMk/>
            <pc:sldMk cId="3096569653" sldId="285"/>
            <ac:picMk id="1028" creationId="{F69483A2-C44C-3F2B-835E-92551F0AAEE9}"/>
          </ac:picMkLst>
        </pc:picChg>
      </pc:sldChg>
      <pc:sldChg chg="addSp delSp modSp mod setBg">
        <pc:chgData name="Hongly VA" userId="a6c6e24a-e47e-4b90-8035-37fc4f5c3697" providerId="ADAL" clId="{D64FEC5B-6478-4B4A-AADD-1604CF49B812}" dt="2024-10-07T15:37:48.555" v="48" actId="313"/>
        <pc:sldMkLst>
          <pc:docMk/>
          <pc:sldMk cId="1081467583" sldId="286"/>
        </pc:sldMkLst>
        <pc:spChg chg="mod">
          <ac:chgData name="Hongly VA" userId="a6c6e24a-e47e-4b90-8035-37fc4f5c3697" providerId="ADAL" clId="{D64FEC5B-6478-4B4A-AADD-1604CF49B812}" dt="2024-10-07T15:37:22.904" v="31" actId="26606"/>
          <ac:spMkLst>
            <pc:docMk/>
            <pc:sldMk cId="1081467583" sldId="286"/>
            <ac:spMk id="2" creationId="{BE02AEAF-B389-4F8E-9FE7-BB429AEB3453}"/>
          </ac:spMkLst>
        </pc:spChg>
        <pc:spChg chg="del">
          <ac:chgData name="Hongly VA" userId="a6c6e24a-e47e-4b90-8035-37fc4f5c3697" providerId="ADAL" clId="{D64FEC5B-6478-4B4A-AADD-1604CF49B812}" dt="2024-10-07T15:37:13.781" v="29" actId="478"/>
          <ac:spMkLst>
            <pc:docMk/>
            <pc:sldMk cId="1081467583" sldId="286"/>
            <ac:spMk id="3" creationId="{38078BB0-9FC9-42DF-AFFC-1371D07E4082}"/>
          </ac:spMkLst>
        </pc:spChg>
        <pc:spChg chg="add">
          <ac:chgData name="Hongly VA" userId="a6c6e24a-e47e-4b90-8035-37fc4f5c3697" providerId="ADAL" clId="{D64FEC5B-6478-4B4A-AADD-1604CF49B812}" dt="2024-10-07T15:37:22.904" v="31" actId="26606"/>
          <ac:spMkLst>
            <pc:docMk/>
            <pc:sldMk cId="1081467583" sldId="286"/>
            <ac:spMk id="9" creationId="{665DBBEF-238B-476B-96AB-8AAC3224ECEA}"/>
          </ac:spMkLst>
        </pc:spChg>
        <pc:spChg chg="add">
          <ac:chgData name="Hongly VA" userId="a6c6e24a-e47e-4b90-8035-37fc4f5c3697" providerId="ADAL" clId="{D64FEC5B-6478-4B4A-AADD-1604CF49B812}" dt="2024-10-07T15:37:22.904" v="31" actId="26606"/>
          <ac:spMkLst>
            <pc:docMk/>
            <pc:sldMk cId="1081467583" sldId="286"/>
            <ac:spMk id="11" creationId="{3FCFB1DE-0B7E-48CC-BA90-B2AB0889F9D6}"/>
          </ac:spMkLst>
        </pc:spChg>
        <pc:graphicFrameChg chg="add mod modGraphic">
          <ac:chgData name="Hongly VA" userId="a6c6e24a-e47e-4b90-8035-37fc4f5c3697" providerId="ADAL" clId="{D64FEC5B-6478-4B4A-AADD-1604CF49B812}" dt="2024-10-07T15:37:48.555" v="48" actId="313"/>
          <ac:graphicFrameMkLst>
            <pc:docMk/>
            <pc:sldMk cId="1081467583" sldId="286"/>
            <ac:graphicFrameMk id="4" creationId="{BEE5846F-0496-E222-95A9-4524F8C9FF97}"/>
          </ac:graphicFrameMkLst>
        </pc:graphicFrameChg>
      </pc:sldChg>
      <pc:sldChg chg="del">
        <pc:chgData name="Hongly VA" userId="a6c6e24a-e47e-4b90-8035-37fc4f5c3697" providerId="ADAL" clId="{D64FEC5B-6478-4B4A-AADD-1604CF49B812}" dt="2024-10-07T16:04:19.854" v="508" actId="47"/>
        <pc:sldMkLst>
          <pc:docMk/>
          <pc:sldMk cId="3697335133" sldId="291"/>
        </pc:sldMkLst>
      </pc:sldChg>
      <pc:sldChg chg="addSp delSp modSp mod">
        <pc:chgData name="Hongly VA" userId="a6c6e24a-e47e-4b90-8035-37fc4f5c3697" providerId="ADAL" clId="{D64FEC5B-6478-4B4A-AADD-1604CF49B812}" dt="2024-10-07T16:03:47.669" v="507" actId="20577"/>
        <pc:sldMkLst>
          <pc:docMk/>
          <pc:sldMk cId="2503240821" sldId="292"/>
        </pc:sldMkLst>
        <pc:spChg chg="mod">
          <ac:chgData name="Hongly VA" userId="a6c6e24a-e47e-4b90-8035-37fc4f5c3697" providerId="ADAL" clId="{D64FEC5B-6478-4B4A-AADD-1604CF49B812}" dt="2024-10-07T16:01:43.219" v="261" actId="1076"/>
          <ac:spMkLst>
            <pc:docMk/>
            <pc:sldMk cId="2503240821" sldId="292"/>
            <ac:spMk id="2" creationId="{E55667D9-6AF2-4C08-8175-5D1F764AFFE0}"/>
          </ac:spMkLst>
        </pc:spChg>
        <pc:spChg chg="del">
          <ac:chgData name="Hongly VA" userId="a6c6e24a-e47e-4b90-8035-37fc4f5c3697" providerId="ADAL" clId="{D64FEC5B-6478-4B4A-AADD-1604CF49B812}" dt="2024-10-07T16:01:32.904" v="260" actId="478"/>
          <ac:spMkLst>
            <pc:docMk/>
            <pc:sldMk cId="2503240821" sldId="292"/>
            <ac:spMk id="3" creationId="{09DCFDEE-7728-4406-81AD-A6791B1C3991}"/>
          </ac:spMkLst>
        </pc:spChg>
        <pc:spChg chg="add del mod">
          <ac:chgData name="Hongly VA" userId="a6c6e24a-e47e-4b90-8035-37fc4f5c3697" providerId="ADAL" clId="{D64FEC5B-6478-4B4A-AADD-1604CF49B812}" dt="2024-10-07T16:02:19.276" v="313" actId="478"/>
          <ac:spMkLst>
            <pc:docMk/>
            <pc:sldMk cId="2503240821" sldId="292"/>
            <ac:spMk id="4" creationId="{5570922D-9EEA-FA46-9E31-96DFCA276C53}"/>
          </ac:spMkLst>
        </pc:spChg>
        <pc:spChg chg="add mod">
          <ac:chgData name="Hongly VA" userId="a6c6e24a-e47e-4b90-8035-37fc4f5c3697" providerId="ADAL" clId="{D64FEC5B-6478-4B4A-AADD-1604CF49B812}" dt="2024-10-07T16:03:47.669" v="507" actId="20577"/>
          <ac:spMkLst>
            <pc:docMk/>
            <pc:sldMk cId="2503240821" sldId="292"/>
            <ac:spMk id="5" creationId="{D8728E4D-D584-68B9-EE7D-8F63DE2D4D3C}"/>
          </ac:spMkLst>
        </pc:spChg>
      </pc:sldChg>
      <pc:sldChg chg="modSp mod">
        <pc:chgData name="Hongly VA" userId="a6c6e24a-e47e-4b90-8035-37fc4f5c3697" providerId="ADAL" clId="{D64FEC5B-6478-4B4A-AADD-1604CF49B812}" dt="2024-10-07T16:13:05.392" v="565" actId="14100"/>
        <pc:sldMkLst>
          <pc:docMk/>
          <pc:sldMk cId="1995734910" sldId="351"/>
        </pc:sldMkLst>
        <pc:spChg chg="mod">
          <ac:chgData name="Hongly VA" userId="a6c6e24a-e47e-4b90-8035-37fc4f5c3697" providerId="ADAL" clId="{D64FEC5B-6478-4B4A-AADD-1604CF49B812}" dt="2024-10-07T16:13:05.392" v="565" actId="14100"/>
          <ac:spMkLst>
            <pc:docMk/>
            <pc:sldMk cId="1995734910" sldId="351"/>
            <ac:spMk id="12" creationId="{483D0A6A-D948-4F72-AECA-FF3E7D9E95F4}"/>
          </ac:spMkLst>
        </pc:spChg>
      </pc:sldChg>
      <pc:sldChg chg="addSp delSp modSp new mod ord setBg">
        <pc:chgData name="Hongly VA" userId="a6c6e24a-e47e-4b90-8035-37fc4f5c3697" providerId="ADAL" clId="{D64FEC5B-6478-4B4A-AADD-1604CF49B812}" dt="2024-10-07T15:56:41.744" v="259" actId="20577"/>
        <pc:sldMkLst>
          <pc:docMk/>
          <pc:sldMk cId="2202661470" sldId="352"/>
        </pc:sldMkLst>
        <pc:spChg chg="mod">
          <ac:chgData name="Hongly VA" userId="a6c6e24a-e47e-4b90-8035-37fc4f5c3697" providerId="ADAL" clId="{D64FEC5B-6478-4B4A-AADD-1604CF49B812}" dt="2024-10-07T15:56:41.744" v="259" actId="20577"/>
          <ac:spMkLst>
            <pc:docMk/>
            <pc:sldMk cId="2202661470" sldId="352"/>
            <ac:spMk id="2" creationId="{1AD742B8-70CA-DFFC-E1BF-5AD5B350C2BE}"/>
          </ac:spMkLst>
        </pc:spChg>
        <pc:spChg chg="add">
          <ac:chgData name="Hongly VA" userId="a6c6e24a-e47e-4b90-8035-37fc4f5c3697" providerId="ADAL" clId="{D64FEC5B-6478-4B4A-AADD-1604CF49B812}" dt="2024-10-07T15:40:02.745" v="54"/>
          <ac:spMkLst>
            <pc:docMk/>
            <pc:sldMk cId="2202661470" sldId="352"/>
            <ac:spMk id="3" creationId="{86FD91C4-24A3-C6CF-CD77-6045A6FD8040}"/>
          </ac:spMkLst>
        </pc:spChg>
        <pc:spChg chg="add del mod">
          <ac:chgData name="Hongly VA" userId="a6c6e24a-e47e-4b90-8035-37fc4f5c3697" providerId="ADAL" clId="{D64FEC5B-6478-4B4A-AADD-1604CF49B812}" dt="2024-10-07T15:40:38.818" v="70" actId="478"/>
          <ac:spMkLst>
            <pc:docMk/>
            <pc:sldMk cId="2202661470" sldId="352"/>
            <ac:spMk id="4" creationId="{B946564A-D2AA-40C8-4234-DB6756C31538}"/>
          </ac:spMkLst>
        </pc:spChg>
        <pc:spChg chg="add">
          <ac:chgData name="Hongly VA" userId="a6c6e24a-e47e-4b90-8035-37fc4f5c3697" providerId="ADAL" clId="{D64FEC5B-6478-4B4A-AADD-1604CF49B812}" dt="2024-10-07T15:40:12.257" v="56"/>
          <ac:spMkLst>
            <pc:docMk/>
            <pc:sldMk cId="2202661470" sldId="352"/>
            <ac:spMk id="5" creationId="{A2AB2801-6FE0-5C51-5884-87A359904D02}"/>
          </ac:spMkLst>
        </pc:spChg>
        <pc:spChg chg="add mod">
          <ac:chgData name="Hongly VA" userId="a6c6e24a-e47e-4b90-8035-37fc4f5c3697" providerId="ADAL" clId="{D64FEC5B-6478-4B4A-AADD-1604CF49B812}" dt="2024-10-07T15:47:57.596" v="235"/>
          <ac:spMkLst>
            <pc:docMk/>
            <pc:sldMk cId="2202661470" sldId="352"/>
            <ac:spMk id="6" creationId="{C1B6900E-EF26-6C33-5137-EB9D65C6048B}"/>
          </ac:spMkLst>
        </pc:spChg>
        <pc:spChg chg="add del">
          <ac:chgData name="Hongly VA" userId="a6c6e24a-e47e-4b90-8035-37fc4f5c3697" providerId="ADAL" clId="{D64FEC5B-6478-4B4A-AADD-1604CF49B812}" dt="2024-10-07T15:47:49.017" v="233" actId="22"/>
          <ac:spMkLst>
            <pc:docMk/>
            <pc:sldMk cId="2202661470" sldId="352"/>
            <ac:spMk id="8" creationId="{CA1C972E-744D-0646-FD71-E6F44BD694DF}"/>
          </ac:spMkLst>
        </pc:spChg>
        <pc:spChg chg="add del">
          <ac:chgData name="Hongly VA" userId="a6c6e24a-e47e-4b90-8035-37fc4f5c3697" providerId="ADAL" clId="{D64FEC5B-6478-4B4A-AADD-1604CF49B812}" dt="2024-10-07T15:47:59.479" v="237" actId="22"/>
          <ac:spMkLst>
            <pc:docMk/>
            <pc:sldMk cId="2202661470" sldId="352"/>
            <ac:spMk id="10" creationId="{46BC626F-B4BC-1774-5335-16C54CA5F4CA}"/>
          </ac:spMkLst>
        </pc:spChg>
        <pc:spChg chg="add del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11" creationId="{100EDD19-6802-4EC3-95CE-CFFAB042CFD6}"/>
          </ac:spMkLst>
        </pc:spChg>
        <pc:spChg chg="add">
          <ac:chgData name="Hongly VA" userId="a6c6e24a-e47e-4b90-8035-37fc4f5c3697" providerId="ADAL" clId="{D64FEC5B-6478-4B4A-AADD-1604CF49B812}" dt="2024-10-07T15:48:11.261" v="238"/>
          <ac:spMkLst>
            <pc:docMk/>
            <pc:sldMk cId="2202661470" sldId="352"/>
            <ac:spMk id="12" creationId="{E20E2BFB-FCDF-0F86-DBD7-53FF988209BC}"/>
          </ac:spMkLst>
        </pc:spChg>
        <pc:spChg chg="add del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13" creationId="{DB17E863-922E-4C26-BD64-E8FD41D28661}"/>
          </ac:spMkLst>
        </pc:spChg>
        <pc:spChg chg="add del mod">
          <ac:chgData name="Hongly VA" userId="a6c6e24a-e47e-4b90-8035-37fc4f5c3697" providerId="ADAL" clId="{D64FEC5B-6478-4B4A-AADD-1604CF49B812}" dt="2024-10-07T15:54:34.831" v="245" actId="478"/>
          <ac:spMkLst>
            <pc:docMk/>
            <pc:sldMk cId="2202661470" sldId="352"/>
            <ac:spMk id="15" creationId="{389CD929-2708-096C-B0CE-23A43DD81499}"/>
          </ac:spMkLst>
        </pc:spChg>
        <pc:spChg chg="add del mod">
          <ac:chgData name="Hongly VA" userId="a6c6e24a-e47e-4b90-8035-37fc4f5c3697" providerId="ADAL" clId="{D64FEC5B-6478-4B4A-AADD-1604CF49B812}" dt="2024-10-07T15:56:09.963" v="248" actId="478"/>
          <ac:spMkLst>
            <pc:docMk/>
            <pc:sldMk cId="2202661470" sldId="352"/>
            <ac:spMk id="17" creationId="{4003052A-6F56-8F92-450D-E98B3B6AC98B}"/>
          </ac:spMkLst>
        </pc:spChg>
        <pc:spChg chg="add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19" creationId="{464EC53C-35C4-4E84-AFE2-A7D081852617}"/>
          </ac:spMkLst>
        </pc:spChg>
        <pc:spChg chg="add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21" creationId="{9A3F5928-D955-456A-97B5-AA390B8CE9D5}"/>
          </ac:spMkLst>
        </pc:spChg>
        <pc:spChg chg="add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25" creationId="{C5CB530E-515E-412C-9DF1-5F8FFBD6F383}"/>
          </ac:spMkLst>
        </pc:spChg>
        <pc:spChg chg="add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27" creationId="{712D4376-A578-4FF1-94FC-245E7A6A489F}"/>
          </ac:spMkLst>
        </pc:spChg>
        <pc:spChg chg="add">
          <ac:chgData name="Hongly VA" userId="a6c6e24a-e47e-4b90-8035-37fc4f5c3697" providerId="ADAL" clId="{D64FEC5B-6478-4B4A-AADD-1604CF49B812}" dt="2024-10-07T15:56:27.329" v="249" actId="26606"/>
          <ac:spMkLst>
            <pc:docMk/>
            <pc:sldMk cId="2202661470" sldId="352"/>
            <ac:spMk id="29" creationId="{AEA7509D-F04F-40CB-A0B3-EEF16499CC9F}"/>
          </ac:spMkLst>
        </pc:spChg>
        <pc:picChg chg="add">
          <ac:chgData name="Hongly VA" userId="a6c6e24a-e47e-4b90-8035-37fc4f5c3697" providerId="ADAL" clId="{D64FEC5B-6478-4B4A-AADD-1604CF49B812}" dt="2024-10-07T15:56:27.329" v="249" actId="26606"/>
          <ac:picMkLst>
            <pc:docMk/>
            <pc:sldMk cId="2202661470" sldId="352"/>
            <ac:picMk id="16" creationId="{777E84C5-1561-FBD0-942E-DBB71592CBB8}"/>
          </ac:picMkLst>
        </pc:picChg>
        <pc:cxnChg chg="add">
          <ac:chgData name="Hongly VA" userId="a6c6e24a-e47e-4b90-8035-37fc4f5c3697" providerId="ADAL" clId="{D64FEC5B-6478-4B4A-AADD-1604CF49B812}" dt="2024-10-07T15:56:27.329" v="249" actId="26606"/>
          <ac:cxnSpMkLst>
            <pc:docMk/>
            <pc:sldMk cId="2202661470" sldId="352"/>
            <ac:cxnSpMk id="23" creationId="{56020367-4FD5-4596-8E10-C5F095CD8DBF}"/>
          </ac:cxnSpMkLst>
        </pc:cxnChg>
      </pc:sldChg>
      <pc:sldChg chg="new del">
        <pc:chgData name="Hongly VA" userId="a6c6e24a-e47e-4b90-8035-37fc4f5c3697" providerId="ADAL" clId="{D64FEC5B-6478-4B4A-AADD-1604CF49B812}" dt="2024-10-07T15:39:35.221" v="50" actId="680"/>
        <pc:sldMkLst>
          <pc:docMk/>
          <pc:sldMk cId="4255689871" sldId="352"/>
        </pc:sldMkLst>
      </pc:sldChg>
      <pc:sldChg chg="modSp new del mod">
        <pc:chgData name="Hongly VA" userId="a6c6e24a-e47e-4b90-8035-37fc4f5c3697" providerId="ADAL" clId="{D64FEC5B-6478-4B4A-AADD-1604CF49B812}" dt="2024-10-07T15:43:08.486" v="100" actId="47"/>
        <pc:sldMkLst>
          <pc:docMk/>
          <pc:sldMk cId="104308894" sldId="353"/>
        </pc:sldMkLst>
        <pc:spChg chg="mod">
          <ac:chgData name="Hongly VA" userId="a6c6e24a-e47e-4b90-8035-37fc4f5c3697" providerId="ADAL" clId="{D64FEC5B-6478-4B4A-AADD-1604CF49B812}" dt="2024-10-07T15:42:34.283" v="99"/>
          <ac:spMkLst>
            <pc:docMk/>
            <pc:sldMk cId="104308894" sldId="353"/>
            <ac:spMk id="2" creationId="{48B70E7C-5DFE-7361-8FE1-61CC3C0E8BE1}"/>
          </ac:spMkLst>
        </pc:spChg>
      </pc:sldChg>
      <pc:sldChg chg="addSp delSp modSp add mod">
        <pc:chgData name="Hongly VA" userId="a6c6e24a-e47e-4b90-8035-37fc4f5c3697" providerId="ADAL" clId="{D64FEC5B-6478-4B4A-AADD-1604CF49B812}" dt="2024-10-07T15:47:16.622" v="231" actId="1076"/>
        <pc:sldMkLst>
          <pc:docMk/>
          <pc:sldMk cId="2183455950" sldId="353"/>
        </pc:sldMkLst>
        <pc:spChg chg="mod">
          <ac:chgData name="Hongly VA" userId="a6c6e24a-e47e-4b90-8035-37fc4f5c3697" providerId="ADAL" clId="{D64FEC5B-6478-4B4A-AADD-1604CF49B812}" dt="2024-10-07T15:46:59.288" v="226" actId="20577"/>
          <ac:spMkLst>
            <pc:docMk/>
            <pc:sldMk cId="2183455950" sldId="353"/>
            <ac:spMk id="2" creationId="{1AD742B8-70CA-DFFC-E1BF-5AD5B350C2BE}"/>
          </ac:spMkLst>
        </pc:spChg>
        <pc:spChg chg="mod">
          <ac:chgData name="Hongly VA" userId="a6c6e24a-e47e-4b90-8035-37fc4f5c3697" providerId="ADAL" clId="{D64FEC5B-6478-4B4A-AADD-1604CF49B812}" dt="2024-10-07T15:47:14.876" v="230" actId="14100"/>
          <ac:spMkLst>
            <pc:docMk/>
            <pc:sldMk cId="2183455950" sldId="353"/>
            <ac:spMk id="6" creationId="{C1B6900E-EF26-6C33-5137-EB9D65C6048B}"/>
          </ac:spMkLst>
        </pc:spChg>
        <pc:spChg chg="add del">
          <ac:chgData name="Hongly VA" userId="a6c6e24a-e47e-4b90-8035-37fc4f5c3697" providerId="ADAL" clId="{D64FEC5B-6478-4B4A-AADD-1604CF49B812}" dt="2024-10-07T15:46:44.874" v="218" actId="26606"/>
          <ac:spMkLst>
            <pc:docMk/>
            <pc:sldMk cId="2183455950" sldId="353"/>
            <ac:spMk id="11" creationId="{100EDD19-6802-4EC3-95CE-CFFAB042CFD6}"/>
          </ac:spMkLst>
        </pc:spChg>
        <pc:spChg chg="add del">
          <ac:chgData name="Hongly VA" userId="a6c6e24a-e47e-4b90-8035-37fc4f5c3697" providerId="ADAL" clId="{D64FEC5B-6478-4B4A-AADD-1604CF49B812}" dt="2024-10-07T15:46:44.874" v="218" actId="26606"/>
          <ac:spMkLst>
            <pc:docMk/>
            <pc:sldMk cId="2183455950" sldId="353"/>
            <ac:spMk id="13" creationId="{DB17E863-922E-4C26-BD64-E8FD41D28661}"/>
          </ac:spMkLst>
        </pc:spChg>
        <pc:spChg chg="add del">
          <ac:chgData name="Hongly VA" userId="a6c6e24a-e47e-4b90-8035-37fc4f5c3697" providerId="ADAL" clId="{D64FEC5B-6478-4B4A-AADD-1604CF49B812}" dt="2024-10-07T15:46:44.871" v="217" actId="26606"/>
          <ac:spMkLst>
            <pc:docMk/>
            <pc:sldMk cId="2183455950" sldId="353"/>
            <ac:spMk id="4103" creationId="{9D25F302-27C5-414F-97F8-6EA0A6C028BA}"/>
          </ac:spMkLst>
        </pc:spChg>
        <pc:spChg chg="add del">
          <ac:chgData name="Hongly VA" userId="a6c6e24a-e47e-4b90-8035-37fc4f5c3697" providerId="ADAL" clId="{D64FEC5B-6478-4B4A-AADD-1604CF49B812}" dt="2024-10-07T15:46:44.871" v="217" actId="26606"/>
          <ac:spMkLst>
            <pc:docMk/>
            <pc:sldMk cId="2183455950" sldId="353"/>
            <ac:spMk id="4105" creationId="{830A36F8-48C2-4842-A87B-8CE8DF4E7FD2}"/>
          </ac:spMkLst>
        </pc:spChg>
        <pc:spChg chg="add del">
          <ac:chgData name="Hongly VA" userId="a6c6e24a-e47e-4b90-8035-37fc4f5c3697" providerId="ADAL" clId="{D64FEC5B-6478-4B4A-AADD-1604CF49B812}" dt="2024-10-07T15:46:44.871" v="217" actId="26606"/>
          <ac:spMkLst>
            <pc:docMk/>
            <pc:sldMk cId="2183455950" sldId="353"/>
            <ac:spMk id="4107" creationId="{7F488E8B-4E1E-4402-8935-D4E6C02615C7}"/>
          </ac:spMkLst>
        </pc:spChg>
        <pc:spChg chg="add">
          <ac:chgData name="Hongly VA" userId="a6c6e24a-e47e-4b90-8035-37fc4f5c3697" providerId="ADAL" clId="{D64FEC5B-6478-4B4A-AADD-1604CF49B812}" dt="2024-10-07T15:46:44.874" v="218" actId="26606"/>
          <ac:spMkLst>
            <pc:docMk/>
            <pc:sldMk cId="2183455950" sldId="353"/>
            <ac:spMk id="4109" creationId="{352BEC0E-22F8-46D0-9632-375DB541B06C}"/>
          </ac:spMkLst>
        </pc:spChg>
        <pc:spChg chg="add">
          <ac:chgData name="Hongly VA" userId="a6c6e24a-e47e-4b90-8035-37fc4f5c3697" providerId="ADAL" clId="{D64FEC5B-6478-4B4A-AADD-1604CF49B812}" dt="2024-10-07T15:46:44.874" v="218" actId="26606"/>
          <ac:spMkLst>
            <pc:docMk/>
            <pc:sldMk cId="2183455950" sldId="353"/>
            <ac:spMk id="4110" creationId="{3FCFB1DE-0B7E-48CC-BA90-B2AB0889F9D6}"/>
          </ac:spMkLst>
        </pc:spChg>
        <pc:picChg chg="add mod ord">
          <ac:chgData name="Hongly VA" userId="a6c6e24a-e47e-4b90-8035-37fc4f5c3697" providerId="ADAL" clId="{D64FEC5B-6478-4B4A-AADD-1604CF49B812}" dt="2024-10-07T15:47:16.622" v="231" actId="1076"/>
          <ac:picMkLst>
            <pc:docMk/>
            <pc:sldMk cId="2183455950" sldId="353"/>
            <ac:picMk id="3" creationId="{81072A1D-BD86-9321-6294-5A9458EC3049}"/>
          </ac:picMkLst>
        </pc:picChg>
        <pc:picChg chg="add mod ord">
          <ac:chgData name="Hongly VA" userId="a6c6e24a-e47e-4b90-8035-37fc4f5c3697" providerId="ADAL" clId="{D64FEC5B-6478-4B4A-AADD-1604CF49B812}" dt="2024-10-07T15:47:11.521" v="228" actId="1076"/>
          <ac:picMkLst>
            <pc:docMk/>
            <pc:sldMk cId="2183455950" sldId="353"/>
            <ac:picMk id="4098" creationId="{FDE553E2-557B-956C-A01B-16C7001C71CA}"/>
          </ac:picMkLst>
        </pc:picChg>
      </pc:sldChg>
      <pc:sldChg chg="addSp delSp modSp new del mod">
        <pc:chgData name="Hongly VA" userId="a6c6e24a-e47e-4b90-8035-37fc4f5c3697" providerId="ADAL" clId="{D64FEC5B-6478-4B4A-AADD-1604CF49B812}" dt="2024-10-07T16:08:42.897" v="547" actId="47"/>
        <pc:sldMkLst>
          <pc:docMk/>
          <pc:sldMk cId="4231677258" sldId="354"/>
        </pc:sldMkLst>
        <pc:spChg chg="add del mod">
          <ac:chgData name="Hongly VA" userId="a6c6e24a-e47e-4b90-8035-37fc4f5c3697" providerId="ADAL" clId="{D64FEC5B-6478-4B4A-AADD-1604CF49B812}" dt="2024-10-07T16:08:39.531" v="545" actId="478"/>
          <ac:spMkLst>
            <pc:docMk/>
            <pc:sldMk cId="4231677258" sldId="354"/>
            <ac:spMk id="2" creationId="{B671A959-2CE8-422A-4F3D-A7A713241085}"/>
          </ac:spMkLst>
        </pc:spChg>
        <pc:spChg chg="add del mod">
          <ac:chgData name="Hongly VA" userId="a6c6e24a-e47e-4b90-8035-37fc4f5c3697" providerId="ADAL" clId="{D64FEC5B-6478-4B4A-AADD-1604CF49B812}" dt="2024-10-07T16:07:30.543" v="512" actId="26606"/>
          <ac:spMkLst>
            <pc:docMk/>
            <pc:sldMk cId="4231677258" sldId="354"/>
            <ac:spMk id="3" creationId="{272F785E-F040-9732-9417-4352F81C7522}"/>
          </ac:spMkLst>
        </pc:spChg>
        <pc:spChg chg="add del mod">
          <ac:chgData name="Hongly VA" userId="a6c6e24a-e47e-4b90-8035-37fc4f5c3697" providerId="ADAL" clId="{D64FEC5B-6478-4B4A-AADD-1604CF49B812}" dt="2024-10-07T16:08:39.531" v="545" actId="478"/>
          <ac:spMkLst>
            <pc:docMk/>
            <pc:sldMk cId="4231677258" sldId="354"/>
            <ac:spMk id="4" creationId="{E04D00C7-4573-4EE6-805F-8C6D62CA70DD}"/>
          </ac:spMkLst>
        </pc:spChg>
        <pc:spChg chg="add del mod">
          <ac:chgData name="Hongly VA" userId="a6c6e24a-e47e-4b90-8035-37fc4f5c3697" providerId="ADAL" clId="{D64FEC5B-6478-4B4A-AADD-1604CF49B812}" dt="2024-10-07T16:08:39.531" v="545" actId="478"/>
          <ac:spMkLst>
            <pc:docMk/>
            <pc:sldMk cId="4231677258" sldId="354"/>
            <ac:spMk id="6" creationId="{050B6E9F-8C2F-8EC0-DEF7-6BEB0BB0DC34}"/>
          </ac:spMkLst>
        </pc:spChg>
        <pc:spChg chg="add del mod">
          <ac:chgData name="Hongly VA" userId="a6c6e24a-e47e-4b90-8035-37fc4f5c3697" providerId="ADAL" clId="{D64FEC5B-6478-4B4A-AADD-1604CF49B812}" dt="2024-10-07T16:08:39.531" v="545" actId="478"/>
          <ac:spMkLst>
            <pc:docMk/>
            <pc:sldMk cId="4231677258" sldId="354"/>
            <ac:spMk id="8" creationId="{F44BC27F-1E48-4EA4-6717-A73ADFD82ACA}"/>
          </ac:spMkLst>
        </pc:spChg>
        <pc:graphicFrameChg chg="add del">
          <ac:chgData name="Hongly VA" userId="a6c6e24a-e47e-4b90-8035-37fc4f5c3697" providerId="ADAL" clId="{D64FEC5B-6478-4B4A-AADD-1604CF49B812}" dt="2024-10-07T16:07:54.218" v="544" actId="478"/>
          <ac:graphicFrameMkLst>
            <pc:docMk/>
            <pc:sldMk cId="4231677258" sldId="354"/>
            <ac:graphicFrameMk id="11" creationId="{E9695021-5FAC-F452-6C01-D260226F652D}"/>
          </ac:graphicFrameMkLst>
        </pc:graphicFrameChg>
        <pc:picChg chg="add del mod">
          <ac:chgData name="Hongly VA" userId="a6c6e24a-e47e-4b90-8035-37fc4f5c3697" providerId="ADAL" clId="{D64FEC5B-6478-4B4A-AADD-1604CF49B812}" dt="2024-10-07T16:08:39.531" v="545" actId="478"/>
          <ac:picMkLst>
            <pc:docMk/>
            <pc:sldMk cId="4231677258" sldId="354"/>
            <ac:picMk id="5" creationId="{662F3FFA-2728-D45F-66CC-B37CA80A7550}"/>
          </ac:picMkLst>
        </pc:picChg>
        <pc:picChg chg="add del mod">
          <ac:chgData name="Hongly VA" userId="a6c6e24a-e47e-4b90-8035-37fc4f5c3697" providerId="ADAL" clId="{D64FEC5B-6478-4B4A-AADD-1604CF49B812}" dt="2024-10-07T16:08:39.531" v="545" actId="478"/>
          <ac:picMkLst>
            <pc:docMk/>
            <pc:sldMk cId="4231677258" sldId="354"/>
            <ac:picMk id="7" creationId="{554EFF6D-3EF3-68C4-017E-45998DC21CAA}"/>
          </ac:picMkLst>
        </pc:picChg>
        <pc:picChg chg="add del mod">
          <ac:chgData name="Hongly VA" userId="a6c6e24a-e47e-4b90-8035-37fc4f5c3697" providerId="ADAL" clId="{D64FEC5B-6478-4B4A-AADD-1604CF49B812}" dt="2024-10-07T16:08:39.531" v="545" actId="478"/>
          <ac:picMkLst>
            <pc:docMk/>
            <pc:sldMk cId="4231677258" sldId="354"/>
            <ac:picMk id="9" creationId="{F3E6A79F-769A-1407-274E-82BF138BFFFF}"/>
          </ac:picMkLst>
        </pc:picChg>
      </pc:sldChg>
    </pc:docChg>
  </pc:docChgLst>
  <pc:docChgLst>
    <pc:chgData name="Ronan Ogor" userId="473d6ea9-be06-4609-b78d-125cc115ecf4" providerId="ADAL" clId="{2CDB7C8B-12CF-4955-ACD7-2036A2706C47}"/>
    <pc:docChg chg="custSel addSld delSld modSld sldOrd">
      <pc:chgData name="Ronan Ogor" userId="473d6ea9-be06-4609-b78d-125cc115ecf4" providerId="ADAL" clId="{2CDB7C8B-12CF-4955-ACD7-2036A2706C47}" dt="2024-10-07T11:20:32.757" v="110" actId="1076"/>
      <pc:docMkLst>
        <pc:docMk/>
      </pc:docMkLst>
      <pc:sldChg chg="add">
        <pc:chgData name="Ronan Ogor" userId="473d6ea9-be06-4609-b78d-125cc115ecf4" providerId="ADAL" clId="{2CDB7C8B-12CF-4955-ACD7-2036A2706C47}" dt="2024-10-07T11:16:18.233" v="42"/>
        <pc:sldMkLst>
          <pc:docMk/>
          <pc:sldMk cId="3577869529" sldId="263"/>
        </pc:sldMkLst>
      </pc:sldChg>
      <pc:sldChg chg="addSp delSp modSp mod">
        <pc:chgData name="Ronan Ogor" userId="473d6ea9-be06-4609-b78d-125cc115ecf4" providerId="ADAL" clId="{2CDB7C8B-12CF-4955-ACD7-2036A2706C47}" dt="2024-10-07T06:57:57.089" v="27" actId="1076"/>
        <pc:sldMkLst>
          <pc:docMk/>
          <pc:sldMk cId="0" sldId="269"/>
        </pc:sldMkLst>
        <pc:spChg chg="add mod">
          <ac:chgData name="Ronan Ogor" userId="473d6ea9-be06-4609-b78d-125cc115ecf4" providerId="ADAL" clId="{2CDB7C8B-12CF-4955-ACD7-2036A2706C47}" dt="2024-10-07T06:57:57.089" v="27" actId="1076"/>
          <ac:spMkLst>
            <pc:docMk/>
            <pc:sldMk cId="0" sldId="269"/>
            <ac:spMk id="5" creationId="{09E3E905-F4CC-463F-A8F9-A3F534FBC5AB}"/>
          </ac:spMkLst>
        </pc:spChg>
        <pc:picChg chg="del">
          <ac:chgData name="Ronan Ogor" userId="473d6ea9-be06-4609-b78d-125cc115ecf4" providerId="ADAL" clId="{2CDB7C8B-12CF-4955-ACD7-2036A2706C47}" dt="2024-10-07T06:57:53.467" v="25" actId="478"/>
          <ac:picMkLst>
            <pc:docMk/>
            <pc:sldMk cId="0" sldId="269"/>
            <ac:picMk id="277" creationId="{00000000-0000-0000-0000-000000000000}"/>
          </ac:picMkLst>
        </pc:picChg>
      </pc:sldChg>
      <pc:sldChg chg="addSp delSp modSp mod ord">
        <pc:chgData name="Ronan Ogor" userId="473d6ea9-be06-4609-b78d-125cc115ecf4" providerId="ADAL" clId="{2CDB7C8B-12CF-4955-ACD7-2036A2706C47}" dt="2024-10-07T11:18:01.177" v="107" actId="20577"/>
        <pc:sldMkLst>
          <pc:docMk/>
          <pc:sldMk cId="2012624317" sldId="283"/>
        </pc:sldMkLst>
        <pc:spChg chg="mod">
          <ac:chgData name="Ronan Ogor" userId="473d6ea9-be06-4609-b78d-125cc115ecf4" providerId="ADAL" clId="{2CDB7C8B-12CF-4955-ACD7-2036A2706C47}" dt="2024-10-07T11:17:39.775" v="70" actId="1076"/>
          <ac:spMkLst>
            <pc:docMk/>
            <pc:sldMk cId="2012624317" sldId="283"/>
            <ac:spMk id="2" creationId="{7F65DF3F-9DB7-447F-B9B0-C066FA227AEC}"/>
          </ac:spMkLst>
        </pc:spChg>
        <pc:spChg chg="del">
          <ac:chgData name="Ronan Ogor" userId="473d6ea9-be06-4609-b78d-125cc115ecf4" providerId="ADAL" clId="{2CDB7C8B-12CF-4955-ACD7-2036A2706C47}" dt="2024-10-07T11:16:21.692" v="43" actId="478"/>
          <ac:spMkLst>
            <pc:docMk/>
            <pc:sldMk cId="2012624317" sldId="283"/>
            <ac:spMk id="3" creationId="{81222E71-7F91-42FC-B020-DCDF184CAB6F}"/>
          </ac:spMkLst>
        </pc:spChg>
        <pc:spChg chg="add del mod">
          <ac:chgData name="Ronan Ogor" userId="473d6ea9-be06-4609-b78d-125cc115ecf4" providerId="ADAL" clId="{2CDB7C8B-12CF-4955-ACD7-2036A2706C47}" dt="2024-10-07T11:16:21.692" v="43" actId="478"/>
          <ac:spMkLst>
            <pc:docMk/>
            <pc:sldMk cId="2012624317" sldId="283"/>
            <ac:spMk id="4" creationId="{6B2A9C10-19C8-4F1E-98F0-BDA3CA87C9EC}"/>
          </ac:spMkLst>
        </pc:spChg>
        <pc:spChg chg="add mod">
          <ac:chgData name="Ronan Ogor" userId="473d6ea9-be06-4609-b78d-125cc115ecf4" providerId="ADAL" clId="{2CDB7C8B-12CF-4955-ACD7-2036A2706C47}" dt="2024-10-07T11:17:32.059" v="67"/>
          <ac:spMkLst>
            <pc:docMk/>
            <pc:sldMk cId="2012624317" sldId="283"/>
            <ac:spMk id="8" creationId="{B3B66856-1C9E-4E7F-B7E4-0DB8DE50A6F5}"/>
          </ac:spMkLst>
        </pc:spChg>
        <pc:spChg chg="add mod">
          <ac:chgData name="Ronan Ogor" userId="473d6ea9-be06-4609-b78d-125cc115ecf4" providerId="ADAL" clId="{2CDB7C8B-12CF-4955-ACD7-2036A2706C47}" dt="2024-10-07T11:18:01.177" v="107" actId="20577"/>
          <ac:spMkLst>
            <pc:docMk/>
            <pc:sldMk cId="2012624317" sldId="283"/>
            <ac:spMk id="9" creationId="{5AD4D3C4-AF00-469C-89CC-3324A22670B0}"/>
          </ac:spMkLst>
        </pc:spChg>
        <pc:picChg chg="add mod">
          <ac:chgData name="Ronan Ogor" userId="473d6ea9-be06-4609-b78d-125cc115ecf4" providerId="ADAL" clId="{2CDB7C8B-12CF-4955-ACD7-2036A2706C47}" dt="2024-10-07T11:17:37.686" v="69" actId="1076"/>
          <ac:picMkLst>
            <pc:docMk/>
            <pc:sldMk cId="2012624317" sldId="283"/>
            <ac:picMk id="5" creationId="{A90B68E0-D2D2-4271-89BC-D82ED745FB90}"/>
          </ac:picMkLst>
        </pc:picChg>
        <pc:picChg chg="add mod">
          <ac:chgData name="Ronan Ogor" userId="473d6ea9-be06-4609-b78d-125cc115ecf4" providerId="ADAL" clId="{2CDB7C8B-12CF-4955-ACD7-2036A2706C47}" dt="2024-10-07T11:17:37.686" v="69" actId="1076"/>
          <ac:picMkLst>
            <pc:docMk/>
            <pc:sldMk cId="2012624317" sldId="283"/>
            <ac:picMk id="6" creationId="{7DA4A7BD-5BF4-445D-AE77-DD1385B2082C}"/>
          </ac:picMkLst>
        </pc:picChg>
        <pc:picChg chg="add mod">
          <ac:chgData name="Ronan Ogor" userId="473d6ea9-be06-4609-b78d-125cc115ecf4" providerId="ADAL" clId="{2CDB7C8B-12CF-4955-ACD7-2036A2706C47}" dt="2024-10-07T11:17:37.686" v="69" actId="1076"/>
          <ac:picMkLst>
            <pc:docMk/>
            <pc:sldMk cId="2012624317" sldId="283"/>
            <ac:picMk id="7" creationId="{FF636438-7D5D-49E4-903C-05C3439BB955}"/>
          </ac:picMkLst>
        </pc:picChg>
      </pc:sldChg>
      <pc:sldChg chg="addSp modSp mod">
        <pc:chgData name="Ronan Ogor" userId="473d6ea9-be06-4609-b78d-125cc115ecf4" providerId="ADAL" clId="{2CDB7C8B-12CF-4955-ACD7-2036A2706C47}" dt="2024-10-07T11:20:32.757" v="110" actId="1076"/>
        <pc:sldMkLst>
          <pc:docMk/>
          <pc:sldMk cId="3096569653" sldId="285"/>
        </pc:sldMkLst>
        <pc:spChg chg="add mod">
          <ac:chgData name="Ronan Ogor" userId="473d6ea9-be06-4609-b78d-125cc115ecf4" providerId="ADAL" clId="{2CDB7C8B-12CF-4955-ACD7-2036A2706C47}" dt="2024-10-07T11:20:32.757" v="110" actId="1076"/>
          <ac:spMkLst>
            <pc:docMk/>
            <pc:sldMk cId="3096569653" sldId="285"/>
            <ac:spMk id="2" creationId="{528DBF14-EA0D-4B8B-B810-0537708BF1B9}"/>
          </ac:spMkLst>
        </pc:spChg>
        <pc:spChg chg="add mod">
          <ac:chgData name="Ronan Ogor" userId="473d6ea9-be06-4609-b78d-125cc115ecf4" providerId="ADAL" clId="{2CDB7C8B-12CF-4955-ACD7-2036A2706C47}" dt="2024-10-07T06:57:09.933" v="13" actId="1076"/>
          <ac:spMkLst>
            <pc:docMk/>
            <pc:sldMk cId="3096569653" sldId="285"/>
            <ac:spMk id="8" creationId="{B8796AD2-7974-45D1-B813-89C8059D57FA}"/>
          </ac:spMkLst>
        </pc:spChg>
        <pc:picChg chg="mod">
          <ac:chgData name="Ronan Ogor" userId="473d6ea9-be06-4609-b78d-125cc115ecf4" providerId="ADAL" clId="{2CDB7C8B-12CF-4955-ACD7-2036A2706C47}" dt="2024-10-07T06:57:14.815" v="14" actId="1076"/>
          <ac:picMkLst>
            <pc:docMk/>
            <pc:sldMk cId="3096569653" sldId="285"/>
            <ac:picMk id="5" creationId="{A79CE257-1170-4D13-9825-A5C0A734ECB9}"/>
          </ac:picMkLst>
        </pc:picChg>
        <pc:picChg chg="mod">
          <ac:chgData name="Ronan Ogor" userId="473d6ea9-be06-4609-b78d-125cc115ecf4" providerId="ADAL" clId="{2CDB7C8B-12CF-4955-ACD7-2036A2706C47}" dt="2024-10-07T06:57:18.775" v="16" actId="1076"/>
          <ac:picMkLst>
            <pc:docMk/>
            <pc:sldMk cId="3096569653" sldId="285"/>
            <ac:picMk id="6" creationId="{A1C331CF-8AA0-4208-A26B-919CD1A8AE1D}"/>
          </ac:picMkLst>
        </pc:picChg>
        <pc:picChg chg="mod">
          <ac:chgData name="Ronan Ogor" userId="473d6ea9-be06-4609-b78d-125cc115ecf4" providerId="ADAL" clId="{2CDB7C8B-12CF-4955-ACD7-2036A2706C47}" dt="2024-10-07T06:57:16.496" v="15" actId="1076"/>
          <ac:picMkLst>
            <pc:docMk/>
            <pc:sldMk cId="3096569653" sldId="285"/>
            <ac:picMk id="7" creationId="{0646A008-A7E1-4F19-8BF5-65554F8C71A9}"/>
          </ac:picMkLst>
        </pc:picChg>
      </pc:sldChg>
      <pc:sldChg chg="addSp modSp mod">
        <pc:chgData name="Ronan Ogor" userId="473d6ea9-be06-4609-b78d-125cc115ecf4" providerId="ADAL" clId="{2CDB7C8B-12CF-4955-ACD7-2036A2706C47}" dt="2024-10-07T11:20:26.129" v="109" actId="1076"/>
        <pc:sldMkLst>
          <pc:docMk/>
          <pc:sldMk cId="1081467583" sldId="286"/>
        </pc:sldMkLst>
        <pc:spChg chg="add mod">
          <ac:chgData name="Ronan Ogor" userId="473d6ea9-be06-4609-b78d-125cc115ecf4" providerId="ADAL" clId="{2CDB7C8B-12CF-4955-ACD7-2036A2706C47}" dt="2024-10-07T11:20:26.129" v="109" actId="1076"/>
          <ac:spMkLst>
            <pc:docMk/>
            <pc:sldMk cId="1081467583" sldId="286"/>
            <ac:spMk id="3" creationId="{38078BB0-9FC9-42DF-AFFC-1371D07E4082}"/>
          </ac:spMkLst>
        </pc:spChg>
      </pc:sldChg>
      <pc:sldChg chg="modSp mod">
        <pc:chgData name="Ronan Ogor" userId="473d6ea9-be06-4609-b78d-125cc115ecf4" providerId="ADAL" clId="{2CDB7C8B-12CF-4955-ACD7-2036A2706C47}" dt="2024-10-07T06:55:21.182" v="9" actId="207"/>
        <pc:sldMkLst>
          <pc:docMk/>
          <pc:sldMk cId="2131487386" sldId="287"/>
        </pc:sldMkLst>
        <pc:spChg chg="mod">
          <ac:chgData name="Ronan Ogor" userId="473d6ea9-be06-4609-b78d-125cc115ecf4" providerId="ADAL" clId="{2CDB7C8B-12CF-4955-ACD7-2036A2706C47}" dt="2024-10-07T06:55:21.182" v="9" actId="207"/>
          <ac:spMkLst>
            <pc:docMk/>
            <pc:sldMk cId="2131487386" sldId="287"/>
            <ac:spMk id="2" creationId="{E55667D9-6AF2-4C08-8175-5D1F764AFFE0}"/>
          </ac:spMkLst>
        </pc:spChg>
      </pc:sldChg>
      <pc:sldChg chg="del">
        <pc:chgData name="Ronan Ogor" userId="473d6ea9-be06-4609-b78d-125cc115ecf4" providerId="ADAL" clId="{2CDB7C8B-12CF-4955-ACD7-2036A2706C47}" dt="2024-10-07T06:52:57.953" v="2" actId="47"/>
        <pc:sldMkLst>
          <pc:docMk/>
          <pc:sldMk cId="2087843216" sldId="290"/>
        </pc:sldMkLst>
      </pc:sldChg>
      <pc:sldChg chg="addSp modSp">
        <pc:chgData name="Ronan Ogor" userId="473d6ea9-be06-4609-b78d-125cc115ecf4" providerId="ADAL" clId="{2CDB7C8B-12CF-4955-ACD7-2036A2706C47}" dt="2024-10-07T06:58:00.403" v="28"/>
        <pc:sldMkLst>
          <pc:docMk/>
          <pc:sldMk cId="3697335133" sldId="291"/>
        </pc:sldMkLst>
        <pc:spChg chg="add mod">
          <ac:chgData name="Ronan Ogor" userId="473d6ea9-be06-4609-b78d-125cc115ecf4" providerId="ADAL" clId="{2CDB7C8B-12CF-4955-ACD7-2036A2706C47}" dt="2024-10-07T06:58:00.403" v="28"/>
          <ac:spMkLst>
            <pc:docMk/>
            <pc:sldMk cId="3697335133" sldId="291"/>
            <ac:spMk id="3" creationId="{59F54E6D-7F99-4979-882F-62A5F3B4E08D}"/>
          </ac:spMkLst>
        </pc:spChg>
      </pc:sldChg>
      <pc:sldChg chg="addSp modSp">
        <pc:chgData name="Ronan Ogor" userId="473d6ea9-be06-4609-b78d-125cc115ecf4" providerId="ADAL" clId="{2CDB7C8B-12CF-4955-ACD7-2036A2706C47}" dt="2024-10-07T06:58:01.506" v="29"/>
        <pc:sldMkLst>
          <pc:docMk/>
          <pc:sldMk cId="2503240821" sldId="292"/>
        </pc:sldMkLst>
        <pc:spChg chg="add mod">
          <ac:chgData name="Ronan Ogor" userId="473d6ea9-be06-4609-b78d-125cc115ecf4" providerId="ADAL" clId="{2CDB7C8B-12CF-4955-ACD7-2036A2706C47}" dt="2024-10-07T06:58:01.506" v="29"/>
          <ac:spMkLst>
            <pc:docMk/>
            <pc:sldMk cId="2503240821" sldId="292"/>
            <ac:spMk id="3" creationId="{09DCFDEE-7728-4406-81AD-A6791B1C3991}"/>
          </ac:spMkLst>
        </pc:spChg>
      </pc:sldChg>
      <pc:sldChg chg="addSp modSp mod">
        <pc:chgData name="Ronan Ogor" userId="473d6ea9-be06-4609-b78d-125cc115ecf4" providerId="ADAL" clId="{2CDB7C8B-12CF-4955-ACD7-2036A2706C47}" dt="2024-10-07T06:54:34.781" v="8" actId="6549"/>
        <pc:sldMkLst>
          <pc:docMk/>
          <pc:sldMk cId="381353966" sldId="294"/>
        </pc:sldMkLst>
        <pc:spChg chg="add mod">
          <ac:chgData name="Ronan Ogor" userId="473d6ea9-be06-4609-b78d-125cc115ecf4" providerId="ADAL" clId="{2CDB7C8B-12CF-4955-ACD7-2036A2706C47}" dt="2024-10-07T06:54:34.781" v="8" actId="6549"/>
          <ac:spMkLst>
            <pc:docMk/>
            <pc:sldMk cId="381353966" sldId="294"/>
            <ac:spMk id="6" creationId="{51DD78CA-6301-4D38-A6CE-10E520B7674F}"/>
          </ac:spMkLst>
        </pc:spChg>
        <pc:spChg chg="add mod">
          <ac:chgData name="Ronan Ogor" userId="473d6ea9-be06-4609-b78d-125cc115ecf4" providerId="ADAL" clId="{2CDB7C8B-12CF-4955-ACD7-2036A2706C47}" dt="2024-10-07T06:54:33.446" v="7" actId="6549"/>
          <ac:spMkLst>
            <pc:docMk/>
            <pc:sldMk cId="381353966" sldId="294"/>
            <ac:spMk id="7" creationId="{80FB1E01-1F64-49E1-8B96-73BA06FB3EA1}"/>
          </ac:spMkLst>
        </pc:spChg>
      </pc:sldChg>
      <pc:sldChg chg="del">
        <pc:chgData name="Ronan Ogor" userId="473d6ea9-be06-4609-b78d-125cc115ecf4" providerId="ADAL" clId="{2CDB7C8B-12CF-4955-ACD7-2036A2706C47}" dt="2024-10-07T06:58:40.081" v="38" actId="47"/>
        <pc:sldMkLst>
          <pc:docMk/>
          <pc:sldMk cId="509418528" sldId="295"/>
        </pc:sldMkLst>
      </pc:sldChg>
      <pc:sldChg chg="add">
        <pc:chgData name="Ronan Ogor" userId="473d6ea9-be06-4609-b78d-125cc115ecf4" providerId="ADAL" clId="{2CDB7C8B-12CF-4955-ACD7-2036A2706C47}" dt="2024-10-07T06:53:29.364" v="3"/>
        <pc:sldMkLst>
          <pc:docMk/>
          <pc:sldMk cId="28605023" sldId="326"/>
        </pc:sldMkLst>
      </pc:sldChg>
      <pc:sldChg chg="add">
        <pc:chgData name="Ronan Ogor" userId="473d6ea9-be06-4609-b78d-125cc115ecf4" providerId="ADAL" clId="{2CDB7C8B-12CF-4955-ACD7-2036A2706C47}" dt="2024-10-07T06:53:29.364" v="3"/>
        <pc:sldMkLst>
          <pc:docMk/>
          <pc:sldMk cId="1913680857" sldId="342"/>
        </pc:sldMkLst>
      </pc:sldChg>
      <pc:sldChg chg="add">
        <pc:chgData name="Ronan Ogor" userId="473d6ea9-be06-4609-b78d-125cc115ecf4" providerId="ADAL" clId="{2CDB7C8B-12CF-4955-ACD7-2036A2706C47}" dt="2024-10-07T06:50:37.013" v="1"/>
        <pc:sldMkLst>
          <pc:docMk/>
          <pc:sldMk cId="1677311905" sldId="345"/>
        </pc:sldMkLst>
      </pc:sldChg>
      <pc:sldChg chg="add setBg">
        <pc:chgData name="Ronan Ogor" userId="473d6ea9-be06-4609-b78d-125cc115ecf4" providerId="ADAL" clId="{2CDB7C8B-12CF-4955-ACD7-2036A2706C47}" dt="2024-10-07T06:50:31.599" v="0"/>
        <pc:sldMkLst>
          <pc:docMk/>
          <pc:sldMk cId="3201133191" sldId="347"/>
        </pc:sldMkLst>
      </pc:sldChg>
      <pc:sldChg chg="add">
        <pc:chgData name="Ronan Ogor" userId="473d6ea9-be06-4609-b78d-125cc115ecf4" providerId="ADAL" clId="{2CDB7C8B-12CF-4955-ACD7-2036A2706C47}" dt="2024-10-07T06:53:29.364" v="3"/>
        <pc:sldMkLst>
          <pc:docMk/>
          <pc:sldMk cId="0" sldId="348"/>
        </pc:sldMkLst>
      </pc:sldChg>
      <pc:sldChg chg="add del">
        <pc:chgData name="Ronan Ogor" userId="473d6ea9-be06-4609-b78d-125cc115ecf4" providerId="ADAL" clId="{2CDB7C8B-12CF-4955-ACD7-2036A2706C47}" dt="2024-10-07T11:20:19.118" v="108" actId="47"/>
        <pc:sldMkLst>
          <pc:docMk/>
          <pc:sldMk cId="1530038549" sldId="349"/>
        </pc:sldMkLst>
      </pc:sldChg>
      <pc:sldChg chg="add">
        <pc:chgData name="Ronan Ogor" userId="473d6ea9-be06-4609-b78d-125cc115ecf4" providerId="ADAL" clId="{2CDB7C8B-12CF-4955-ACD7-2036A2706C47}" dt="2024-10-07T11:16:18.233" v="42"/>
        <pc:sldMkLst>
          <pc:docMk/>
          <pc:sldMk cId="2093544229" sldId="350"/>
        </pc:sldMkLst>
      </pc:sldChg>
      <pc:sldChg chg="add">
        <pc:chgData name="Ronan Ogor" userId="473d6ea9-be06-4609-b78d-125cc115ecf4" providerId="ADAL" clId="{2CDB7C8B-12CF-4955-ACD7-2036A2706C47}" dt="2024-10-07T11:16:18.233" v="42"/>
        <pc:sldMkLst>
          <pc:docMk/>
          <pc:sldMk cId="1995734910" sldId="351"/>
        </pc:sldMkLst>
      </pc:sldChg>
    </pc:docChg>
  </pc:docChgLst>
  <pc:docChgLst>
    <pc:chgData name="Hongly VA" userId="a6c6e24a-e47e-4b90-8035-37fc4f5c3697" providerId="ADAL" clId="{65BAAEA0-F399-43F9-B1FB-2427D9E2A7A7}"/>
    <pc:docChg chg="custSel addSld modSld">
      <pc:chgData name="Hongly VA" userId="a6c6e24a-e47e-4b90-8035-37fc4f5c3697" providerId="ADAL" clId="{65BAAEA0-F399-43F9-B1FB-2427D9E2A7A7}" dt="2024-10-08T04:03:46.775" v="96" actId="20577"/>
      <pc:docMkLst>
        <pc:docMk/>
      </pc:docMkLst>
      <pc:sldChg chg="modSp mod">
        <pc:chgData name="Hongly VA" userId="a6c6e24a-e47e-4b90-8035-37fc4f5c3697" providerId="ADAL" clId="{65BAAEA0-F399-43F9-B1FB-2427D9E2A7A7}" dt="2024-10-08T02:10:09.266" v="46" actId="1076"/>
        <pc:sldMkLst>
          <pc:docMk/>
          <pc:sldMk cId="2000495346" sldId="281"/>
        </pc:sldMkLst>
        <pc:picChg chg="mod">
          <ac:chgData name="Hongly VA" userId="a6c6e24a-e47e-4b90-8035-37fc4f5c3697" providerId="ADAL" clId="{65BAAEA0-F399-43F9-B1FB-2427D9E2A7A7}" dt="2024-10-08T02:10:09.266" v="46" actId="1076"/>
          <ac:picMkLst>
            <pc:docMk/>
            <pc:sldMk cId="2000495346" sldId="281"/>
            <ac:picMk id="13" creationId="{1394DBB4-06AE-6691-53EA-81A1EB52E576}"/>
          </ac:picMkLst>
        </pc:picChg>
      </pc:sldChg>
      <pc:sldChg chg="modSp mod">
        <pc:chgData name="Hongly VA" userId="a6c6e24a-e47e-4b90-8035-37fc4f5c3697" providerId="ADAL" clId="{65BAAEA0-F399-43F9-B1FB-2427D9E2A7A7}" dt="2024-10-08T02:11:22.339" v="48" actId="20577"/>
        <pc:sldMkLst>
          <pc:docMk/>
          <pc:sldMk cId="1081467583" sldId="286"/>
        </pc:sldMkLst>
        <pc:graphicFrameChg chg="modGraphic">
          <ac:chgData name="Hongly VA" userId="a6c6e24a-e47e-4b90-8035-37fc4f5c3697" providerId="ADAL" clId="{65BAAEA0-F399-43F9-B1FB-2427D9E2A7A7}" dt="2024-10-08T02:11:22.339" v="48" actId="20577"/>
          <ac:graphicFrameMkLst>
            <pc:docMk/>
            <pc:sldMk cId="1081467583" sldId="286"/>
            <ac:graphicFrameMk id="4" creationId="{BEE5846F-0496-E222-95A9-4524F8C9FF97}"/>
          </ac:graphicFrameMkLst>
        </pc:graphicFrameChg>
      </pc:sldChg>
      <pc:sldChg chg="modSp mod">
        <pc:chgData name="Hongly VA" userId="a6c6e24a-e47e-4b90-8035-37fc4f5c3697" providerId="ADAL" clId="{65BAAEA0-F399-43F9-B1FB-2427D9E2A7A7}" dt="2024-10-08T02:09:35.186" v="45" actId="113"/>
        <pc:sldMkLst>
          <pc:docMk/>
          <pc:sldMk cId="2503240821" sldId="292"/>
        </pc:sldMkLst>
        <pc:spChg chg="mod">
          <ac:chgData name="Hongly VA" userId="a6c6e24a-e47e-4b90-8035-37fc4f5c3697" providerId="ADAL" clId="{65BAAEA0-F399-43F9-B1FB-2427D9E2A7A7}" dt="2024-10-08T02:09:35.186" v="45" actId="113"/>
          <ac:spMkLst>
            <pc:docMk/>
            <pc:sldMk cId="2503240821" sldId="292"/>
            <ac:spMk id="5" creationId="{D8728E4D-D584-68B9-EE7D-8F63DE2D4D3C}"/>
          </ac:spMkLst>
        </pc:spChg>
      </pc:sldChg>
      <pc:sldChg chg="modSp mod">
        <pc:chgData name="Hongly VA" userId="a6c6e24a-e47e-4b90-8035-37fc4f5c3697" providerId="ADAL" clId="{65BAAEA0-F399-43F9-B1FB-2427D9E2A7A7}" dt="2024-10-08T04:03:46.775" v="96" actId="20577"/>
        <pc:sldMkLst>
          <pc:docMk/>
          <pc:sldMk cId="1701083494" sldId="293"/>
        </pc:sldMkLst>
        <pc:spChg chg="mod">
          <ac:chgData name="Hongly VA" userId="a6c6e24a-e47e-4b90-8035-37fc4f5c3697" providerId="ADAL" clId="{65BAAEA0-F399-43F9-B1FB-2427D9E2A7A7}" dt="2024-10-08T04:03:46.775" v="96" actId="20577"/>
          <ac:spMkLst>
            <pc:docMk/>
            <pc:sldMk cId="1701083494" sldId="293"/>
            <ac:spMk id="2" creationId="{E55667D9-6AF2-4C08-8175-5D1F764AFFE0}"/>
          </ac:spMkLst>
        </pc:spChg>
      </pc:sldChg>
      <pc:sldChg chg="modSp mod">
        <pc:chgData name="Hongly VA" userId="a6c6e24a-e47e-4b90-8035-37fc4f5c3697" providerId="ADAL" clId="{65BAAEA0-F399-43F9-B1FB-2427D9E2A7A7}" dt="2024-10-08T02:19:39.070" v="95" actId="5793"/>
        <pc:sldMkLst>
          <pc:docMk/>
          <pc:sldMk cId="2183455950" sldId="353"/>
        </pc:sldMkLst>
        <pc:spChg chg="mod">
          <ac:chgData name="Hongly VA" userId="a6c6e24a-e47e-4b90-8035-37fc4f5c3697" providerId="ADAL" clId="{65BAAEA0-F399-43F9-B1FB-2427D9E2A7A7}" dt="2024-10-08T02:19:39.070" v="95" actId="5793"/>
          <ac:spMkLst>
            <pc:docMk/>
            <pc:sldMk cId="2183455950" sldId="353"/>
            <ac:spMk id="6" creationId="{C1B6900E-EF26-6C33-5137-EB9D65C6048B}"/>
          </ac:spMkLst>
        </pc:spChg>
      </pc:sldChg>
      <pc:sldChg chg="addSp delSp modSp add mod modNotesTx">
        <pc:chgData name="Hongly VA" userId="a6c6e24a-e47e-4b90-8035-37fc4f5c3697" providerId="ADAL" clId="{65BAAEA0-F399-43F9-B1FB-2427D9E2A7A7}" dt="2024-10-08T02:18:38.551" v="91" actId="115"/>
        <pc:sldMkLst>
          <pc:docMk/>
          <pc:sldMk cId="2523279439" sldId="354"/>
        </pc:sldMkLst>
        <pc:spChg chg="mod">
          <ac:chgData name="Hongly VA" userId="a6c6e24a-e47e-4b90-8035-37fc4f5c3697" providerId="ADAL" clId="{65BAAEA0-F399-43F9-B1FB-2427D9E2A7A7}" dt="2024-10-08T02:13:35.246" v="59" actId="20577"/>
          <ac:spMkLst>
            <pc:docMk/>
            <pc:sldMk cId="2523279439" sldId="354"/>
            <ac:spMk id="267" creationId="{4C43B33A-E97D-9A7A-1043-0EC77D878B13}"/>
          </ac:spMkLst>
        </pc:spChg>
        <pc:spChg chg="mod">
          <ac:chgData name="Hongly VA" userId="a6c6e24a-e47e-4b90-8035-37fc4f5c3697" providerId="ADAL" clId="{65BAAEA0-F399-43F9-B1FB-2427D9E2A7A7}" dt="2024-10-08T02:18:38.551" v="91" actId="115"/>
          <ac:spMkLst>
            <pc:docMk/>
            <pc:sldMk cId="2523279439" sldId="354"/>
            <ac:spMk id="268" creationId="{4AA3F544-11EF-5A3B-A937-97FF7D3D0127}"/>
          </ac:spMkLst>
        </pc:spChg>
        <pc:picChg chg="add del mod">
          <ac:chgData name="Hongly VA" userId="a6c6e24a-e47e-4b90-8035-37fc4f5c3697" providerId="ADAL" clId="{65BAAEA0-F399-43F9-B1FB-2427D9E2A7A7}" dt="2024-10-08T02:15:45.862" v="64" actId="478"/>
          <ac:picMkLst>
            <pc:docMk/>
            <pc:sldMk cId="2523279439" sldId="354"/>
            <ac:picMk id="3" creationId="{1AFD2BCC-920F-CF81-109D-0858DD5BDB03}"/>
          </ac:picMkLst>
        </pc:picChg>
        <pc:picChg chg="del">
          <ac:chgData name="Hongly VA" userId="a6c6e24a-e47e-4b90-8035-37fc4f5c3697" providerId="ADAL" clId="{65BAAEA0-F399-43F9-B1FB-2427D9E2A7A7}" dt="2024-10-08T02:15:18.225" v="60" actId="478"/>
          <ac:picMkLst>
            <pc:docMk/>
            <pc:sldMk cId="2523279439" sldId="354"/>
            <ac:picMk id="264" creationId="{E3D39EA0-F456-BDB2-991E-7D49D9FD674C}"/>
          </ac:picMkLst>
        </pc:picChg>
        <pc:picChg chg="del">
          <ac:chgData name="Hongly VA" userId="a6c6e24a-e47e-4b90-8035-37fc4f5c3697" providerId="ADAL" clId="{65BAAEA0-F399-43F9-B1FB-2427D9E2A7A7}" dt="2024-10-08T02:15:18.225" v="60" actId="478"/>
          <ac:picMkLst>
            <pc:docMk/>
            <pc:sldMk cId="2523279439" sldId="354"/>
            <ac:picMk id="265" creationId="{90DDE3F5-20CA-F4FB-CB96-B3A6421E4263}"/>
          </ac:picMkLst>
        </pc:picChg>
        <pc:picChg chg="add mod">
          <ac:chgData name="Hongly VA" userId="a6c6e24a-e47e-4b90-8035-37fc4f5c3697" providerId="ADAL" clId="{65BAAEA0-F399-43F9-B1FB-2427D9E2A7A7}" dt="2024-10-08T02:16:36.918" v="77" actId="1076"/>
          <ac:picMkLst>
            <pc:docMk/>
            <pc:sldMk cId="2523279439" sldId="354"/>
            <ac:picMk id="1026" creationId="{3A8C796D-AC61-6D2A-B847-692C5289A94A}"/>
          </ac:picMkLst>
        </pc:picChg>
        <pc:picChg chg="add mod">
          <ac:chgData name="Hongly VA" userId="a6c6e24a-e47e-4b90-8035-37fc4f5c3697" providerId="ADAL" clId="{65BAAEA0-F399-43F9-B1FB-2427D9E2A7A7}" dt="2024-10-08T02:16:43.335" v="80" actId="1076"/>
          <ac:picMkLst>
            <pc:docMk/>
            <pc:sldMk cId="2523279439" sldId="354"/>
            <ac:picMk id="1028" creationId="{51887B96-D3B5-62AC-61D7-705BF6E068DE}"/>
          </ac:picMkLst>
        </pc:picChg>
        <pc:picChg chg="add mod">
          <ac:chgData name="Hongly VA" userId="a6c6e24a-e47e-4b90-8035-37fc4f5c3697" providerId="ADAL" clId="{65BAAEA0-F399-43F9-B1FB-2427D9E2A7A7}" dt="2024-10-08T02:17:00.822" v="83" actId="1076"/>
          <ac:picMkLst>
            <pc:docMk/>
            <pc:sldMk cId="2523279439" sldId="354"/>
            <ac:picMk id="1030" creationId="{4CA2A1EC-3056-BA81-354D-49D83C395DA5}"/>
          </ac:picMkLst>
        </pc:picChg>
        <pc:picChg chg="add mod">
          <ac:chgData name="Hongly VA" userId="a6c6e24a-e47e-4b90-8035-37fc4f5c3697" providerId="ADAL" clId="{65BAAEA0-F399-43F9-B1FB-2427D9E2A7A7}" dt="2024-10-08T02:17:17.069" v="87" actId="1076"/>
          <ac:picMkLst>
            <pc:docMk/>
            <pc:sldMk cId="2523279439" sldId="354"/>
            <ac:picMk id="1032" creationId="{E4121733-0450-152E-444E-3800322711AF}"/>
          </ac:picMkLst>
        </pc:picChg>
        <pc:cxnChg chg="del">
          <ac:chgData name="Hongly VA" userId="a6c6e24a-e47e-4b90-8035-37fc4f5c3697" providerId="ADAL" clId="{65BAAEA0-F399-43F9-B1FB-2427D9E2A7A7}" dt="2024-10-08T02:15:18.225" v="60" actId="478"/>
          <ac:cxnSpMkLst>
            <pc:docMk/>
            <pc:sldMk cId="2523279439" sldId="354"/>
            <ac:cxnSpMk id="269" creationId="{44C65380-C93E-F2E3-8D4A-D952FF634B8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96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880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19586-5D28-46AF-BD7B-439A000FD2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8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93250" rIns="93250" bIns="93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9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2E4CF185-D812-3E67-4ED0-6E1EDE3D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>
            <a:extLst>
              <a:ext uri="{FF2B5EF4-FFF2-40B4-BE49-F238E27FC236}">
                <a16:creationId xmlns:a16="http://schemas.microsoft.com/office/drawing/2014/main" id="{E7DF1945-09EF-F21C-741F-15DCAC6F7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https://notion-templates.notion.site/4cf06a17688f4ea78c7c2f2ac555b6a2?v=f7578c416f004d5c885f6625171d6a04</a:t>
            </a:r>
            <a:endParaRPr dirty="0"/>
          </a:p>
        </p:txBody>
      </p:sp>
      <p:sp>
        <p:nvSpPr>
          <p:cNvPr id="262" name="Google Shape;262;p13:notes">
            <a:extLst>
              <a:ext uri="{FF2B5EF4-FFF2-40B4-BE49-F238E27FC236}">
                <a16:creationId xmlns:a16="http://schemas.microsoft.com/office/drawing/2014/main" id="{499F3974-7637-DE38-8958-34E1F97BA5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82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arkdownguide.org/basic-syntax/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on-templates.notion.site/4cf06a17688f4ea78c7c2f2ac555b6a2?v=f7578c416f004d5c885f6625171d6a04" TargetMode="External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dtedu-my.sharepoint.com/:w:/g/personal/cs_cadt_edu_kh/EX_PJCfR7pJMh_zDxd__p4wBkcL5eouXWjDUHDqjNhsDpw?e=2yJeQ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dtedu-my.sharepoint.com/:b:/g/personal/cs_cadt_edu_kh/EboGiqvVGw9IoVaY6MWQIwwBL6aRqhV5GABOYBvxGdrk4w?e=g9dIA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oogle.github.io/styleguide/cppguide.html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cplusplus.com/referenc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plusplus.com/doc/tutorial" TargetMode="External"/><Relationship Id="rId11" Type="http://schemas.openxmlformats.org/officeDocument/2006/relationships/hyperlink" Target="https://onecompiler.com/cpp" TargetMode="External"/><Relationship Id="rId5" Type="http://schemas.openxmlformats.org/officeDocument/2006/relationships/hyperlink" Target="https://www.tutorialspoint.com/data_structures_algorithms/index.htm" TargetMode="External"/><Relationship Id="rId10" Type="http://schemas.openxmlformats.org/officeDocument/2006/relationships/hyperlink" Target="https://replit.com/" TargetMode="External"/><Relationship Id="rId4" Type="http://schemas.openxmlformats.org/officeDocument/2006/relationships/hyperlink" Target="https://edu.anarcho-copy.org/Algorithm/grokking-algorithms-illustrated-programmers-curious.pdf" TargetMode="External"/><Relationship Id="rId9" Type="http://schemas.openxmlformats.org/officeDocument/2006/relationships/hyperlink" Target="https://pythontutor.com/cpp.html#mode=edi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5EA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916C9CAC-5C8E-49AE-9710-A1D97966EDB9}"/>
              </a:ext>
            </a:extLst>
          </p:cNvPr>
          <p:cNvSpPr txBox="1"/>
          <p:nvPr/>
        </p:nvSpPr>
        <p:spPr>
          <a:xfrm>
            <a:off x="2485162" y="446820"/>
            <a:ext cx="85324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Open Sans"/>
              <a:buNone/>
            </a:pPr>
            <a:r>
              <a:rPr lang="en-US" sz="4800" b="1" i="0" u="none" strike="noStrike" cap="none" dirty="0">
                <a:solidFill>
                  <a:schemeClr val="bg1">
                    <a:lumMod val="6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ALGORITHM ADVANCED</a:t>
            </a:r>
            <a:endParaRPr lang="en-US" sz="600" b="0" i="0" u="none" strike="noStrike" cap="none" dirty="0">
              <a:solidFill>
                <a:schemeClr val="bg1">
                  <a:lumMod val="6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90;p1">
            <a:extLst>
              <a:ext uri="{FF2B5EF4-FFF2-40B4-BE49-F238E27FC236}">
                <a16:creationId xmlns:a16="http://schemas.microsoft.com/office/drawing/2014/main" id="{D7779D40-DC8F-4275-9A1F-2274D8397EA0}"/>
              </a:ext>
            </a:extLst>
          </p:cNvPr>
          <p:cNvSpPr txBox="1"/>
          <p:nvPr/>
        </p:nvSpPr>
        <p:spPr>
          <a:xfrm>
            <a:off x="1999973" y="1363890"/>
            <a:ext cx="858220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</a:pPr>
            <a:r>
              <a:rPr lang="en-US" sz="4000" b="1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US" sz="4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1-S1 – </a:t>
            </a:r>
            <a:r>
              <a:rPr lang="en-US" sz="4000" b="1" dirty="0">
                <a:solidFill>
                  <a:srgbClr val="0173B1"/>
                </a:solidFill>
                <a:latin typeface="Open Sans"/>
                <a:ea typeface="Open Sans"/>
                <a:cs typeface="Open Sans"/>
                <a:sym typeface="Open Sans"/>
              </a:rPr>
              <a:t>COURSE INTRODUCTION</a:t>
            </a:r>
            <a:endParaRPr sz="1200" b="0" i="1" u="none" strike="noStrike" cap="none" dirty="0">
              <a:solidFill>
                <a:srgbClr val="0173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Google Shape;92;p1">
            <a:extLst>
              <a:ext uri="{FF2B5EF4-FFF2-40B4-BE49-F238E27FC236}">
                <a16:creationId xmlns:a16="http://schemas.microsoft.com/office/drawing/2014/main" id="{B08C3B01-1D43-4A8A-AA0D-A3F8DFBA1466}"/>
              </a:ext>
            </a:extLst>
          </p:cNvPr>
          <p:cNvCxnSpPr/>
          <p:nvPr/>
        </p:nvCxnSpPr>
        <p:spPr>
          <a:xfrm>
            <a:off x="1277257" y="1298712"/>
            <a:ext cx="9637486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BBA940-AD34-4F5F-9465-6CE4AE3E8C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99973" y="6109178"/>
            <a:ext cx="1156237" cy="6040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E6F73E2-30FE-402E-ACF6-A6B0BA954EDA}"/>
              </a:ext>
            </a:extLst>
          </p:cNvPr>
          <p:cNvGrpSpPr/>
          <p:nvPr/>
        </p:nvGrpSpPr>
        <p:grpSpPr>
          <a:xfrm>
            <a:off x="3417642" y="2686050"/>
            <a:ext cx="7323999" cy="4652282"/>
            <a:chOff x="3417642" y="2686050"/>
            <a:chExt cx="7323999" cy="46522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A55BFC-5279-40A0-B684-B55B2BCE0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642" y="3105150"/>
              <a:ext cx="6667500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BAA1164-8FE8-4BA7-A148-40E6D5E3BB1B}"/>
                </a:ext>
              </a:extLst>
            </p:cNvPr>
            <p:cNvSpPr/>
            <p:nvPr/>
          </p:nvSpPr>
          <p:spPr>
            <a:xfrm>
              <a:off x="7915482" y="2686050"/>
              <a:ext cx="790135" cy="790135"/>
            </a:xfrm>
            <a:prstGeom prst="ellipse">
              <a:avLst/>
            </a:prstGeom>
            <a:solidFill>
              <a:srgbClr val="024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CA038F-57D0-4303-AD87-EED61C2EBF61}"/>
                </a:ext>
              </a:extLst>
            </p:cNvPr>
            <p:cNvSpPr/>
            <p:nvPr/>
          </p:nvSpPr>
          <p:spPr>
            <a:xfrm>
              <a:off x="9951506" y="4610450"/>
              <a:ext cx="790135" cy="790135"/>
            </a:xfrm>
            <a:prstGeom prst="ellipse">
              <a:avLst/>
            </a:prstGeom>
            <a:solidFill>
              <a:srgbClr val="017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2A937D-C532-46C2-88A6-7EDB5A9F922D}"/>
                </a:ext>
              </a:extLst>
            </p:cNvPr>
            <p:cNvSpPr/>
            <p:nvPr/>
          </p:nvSpPr>
          <p:spPr>
            <a:xfrm>
              <a:off x="9714768" y="6548197"/>
              <a:ext cx="790135" cy="790135"/>
            </a:xfrm>
            <a:prstGeom prst="ellipse">
              <a:avLst/>
            </a:prstGeom>
            <a:solidFill>
              <a:srgbClr val="017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5EA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5">
            <a:extLst>
              <a:ext uri="{FF2B5EF4-FFF2-40B4-BE49-F238E27FC236}">
                <a16:creationId xmlns:a16="http://schemas.microsoft.com/office/drawing/2014/main" id="{5598BBAA-F646-48EC-A784-DC7B19A0E2F8}"/>
              </a:ext>
            </a:extLst>
          </p:cNvPr>
          <p:cNvSpPr txBox="1"/>
          <p:nvPr/>
        </p:nvSpPr>
        <p:spPr>
          <a:xfrm>
            <a:off x="3249746" y="227362"/>
            <a:ext cx="569250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</a:t>
            </a:r>
            <a:r>
              <a:rPr lang="en-US" sz="4400" b="1" i="0" u="none" strike="noStrike" cap="none" dirty="0">
                <a:solidFill>
                  <a:srgbClr val="BE6A48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lang="en-US" sz="4400" b="0" i="0" u="none" strike="noStrike" cap="none" dirty="0">
              <a:solidFill>
                <a:srgbClr val="BE6A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13612-B16F-4FEF-B42C-16A1EA1A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00600" y="3885785"/>
            <a:ext cx="3491400" cy="297221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803AF4-529A-4EBF-B69F-C3862437A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43878"/>
              </p:ext>
            </p:extLst>
          </p:nvPr>
        </p:nvGraphicFramePr>
        <p:xfrm>
          <a:off x="266700" y="1618107"/>
          <a:ext cx="9639300" cy="3621786"/>
        </p:xfrm>
        <a:graphic>
          <a:graphicData uri="http://schemas.openxmlformats.org/drawingml/2006/table">
            <a:tbl>
              <a:tblPr/>
              <a:tblGrid>
                <a:gridCol w="6829320">
                  <a:extLst>
                    <a:ext uri="{9D8B030D-6E8A-4147-A177-3AD203B41FA5}">
                      <a16:colId xmlns:a16="http://schemas.microsoft.com/office/drawing/2014/main" val="1700568003"/>
                    </a:ext>
                  </a:extLst>
                </a:gridCol>
                <a:gridCol w="2809980">
                  <a:extLst>
                    <a:ext uri="{9D8B030D-6E8A-4147-A177-3AD203B41FA5}">
                      <a16:colId xmlns:a16="http://schemas.microsoft.com/office/drawing/2014/main" val="524093626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 OF EVALUATION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15000"/>
                        </a:lnSpc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RATIO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4741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Attendance and class participation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02825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Quizzes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0160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Practice Assessments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3888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Peer review Assessments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3192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BE6A48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Project</a:t>
                      </a:r>
                      <a:endParaRPr lang="en-US" sz="2000" dirty="0">
                        <a:solidFill>
                          <a:srgbClr val="BE6A4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BE6A48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30 %</a:t>
                      </a:r>
                      <a:endParaRPr lang="en-US" sz="2000" dirty="0">
                        <a:solidFill>
                          <a:srgbClr val="BE6A4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426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>
                          <a:solidFill>
                            <a:srgbClr val="BE6A48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</a:t>
                      </a:r>
                      <a:endParaRPr lang="en-US" sz="2000">
                        <a:solidFill>
                          <a:srgbClr val="BE6A4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15000"/>
                        </a:lnSpc>
                      </a:pPr>
                      <a:r>
                        <a:rPr lang="en-US" sz="2000" kern="1200" dirty="0">
                          <a:solidFill>
                            <a:srgbClr val="BE6A48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30 %</a:t>
                      </a:r>
                      <a:endParaRPr lang="en-US" sz="2000" dirty="0">
                        <a:solidFill>
                          <a:srgbClr val="BE6A48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7099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BE02AEAF-B389-4F8E-9FE7-BB429AEB3453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4400"/>
            </a:pPr>
            <a:r>
              <a:rPr lang="en-US" sz="6100" b="1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COURSE AGENDA</a:t>
            </a:r>
            <a:endParaRPr lang="en-US" sz="6100" b="0" i="0" u="none" strike="noStrike" kern="1200" cap="none">
              <a:solidFill>
                <a:schemeClr val="tx1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5846F-0496-E222-95A9-4524F8C9F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84256"/>
              </p:ext>
            </p:extLst>
          </p:nvPr>
        </p:nvGraphicFramePr>
        <p:xfrm>
          <a:off x="5184656" y="640080"/>
          <a:ext cx="6153898" cy="5550417"/>
        </p:xfrm>
        <a:graphic>
          <a:graphicData uri="http://schemas.openxmlformats.org/drawingml/2006/table">
            <a:tbl>
              <a:tblPr firstRow="1" firstCol="1" bandRow="1"/>
              <a:tblGrid>
                <a:gridCol w="511210">
                  <a:extLst>
                    <a:ext uri="{9D8B030D-6E8A-4147-A177-3AD203B41FA5}">
                      <a16:colId xmlns:a16="http://schemas.microsoft.com/office/drawing/2014/main" val="2384789604"/>
                    </a:ext>
                  </a:extLst>
                </a:gridCol>
                <a:gridCol w="1865363">
                  <a:extLst>
                    <a:ext uri="{9D8B030D-6E8A-4147-A177-3AD203B41FA5}">
                      <a16:colId xmlns:a16="http://schemas.microsoft.com/office/drawing/2014/main" val="1291604702"/>
                    </a:ext>
                  </a:extLst>
                </a:gridCol>
                <a:gridCol w="709604">
                  <a:extLst>
                    <a:ext uri="{9D8B030D-6E8A-4147-A177-3AD203B41FA5}">
                      <a16:colId xmlns:a16="http://schemas.microsoft.com/office/drawing/2014/main" val="2743597557"/>
                    </a:ext>
                  </a:extLst>
                </a:gridCol>
                <a:gridCol w="882622">
                  <a:extLst>
                    <a:ext uri="{9D8B030D-6E8A-4147-A177-3AD203B41FA5}">
                      <a16:colId xmlns:a16="http://schemas.microsoft.com/office/drawing/2014/main" val="4198294637"/>
                    </a:ext>
                  </a:extLst>
                </a:gridCol>
                <a:gridCol w="1244805">
                  <a:extLst>
                    <a:ext uri="{9D8B030D-6E8A-4147-A177-3AD203B41FA5}">
                      <a16:colId xmlns:a16="http://schemas.microsoft.com/office/drawing/2014/main" val="2622603005"/>
                    </a:ext>
                  </a:extLst>
                </a:gridCol>
                <a:gridCol w="940294">
                  <a:extLst>
                    <a:ext uri="{9D8B030D-6E8A-4147-A177-3AD203B41FA5}">
                      <a16:colId xmlns:a16="http://schemas.microsoft.com/office/drawing/2014/main" val="1779512412"/>
                    </a:ext>
                  </a:extLst>
                </a:gridCol>
              </a:tblGrid>
              <a:tr h="296207"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Learning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Exam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Practice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Project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Industry 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66392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01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C++ Basics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677593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02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C++ OOP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25694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03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Algorithms complexity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81274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04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ADT &amp; Linked Lists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224257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05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Stack / Queue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33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06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 dirty="0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Review &amp; Project</a:t>
                      </a:r>
                      <a:endParaRPr lang="en-US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Project proposal</a:t>
                      </a:r>
                      <a:endParaRPr lang="en-US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Seminar Day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47303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07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Tree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761021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08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Graph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294273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09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 dirty="0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Real world problems</a:t>
                      </a:r>
                      <a:endParaRPr lang="en-US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indent="-45720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60990"/>
                  </a:ext>
                </a:extLst>
              </a:tr>
              <a:tr h="525421"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W 10</a:t>
                      </a:r>
                      <a:endParaRPr lang="en-US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 dirty="0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Let’s end</a:t>
                      </a:r>
                      <a:endParaRPr lang="en-US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Final Exam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>
                        <a:lnSpc>
                          <a:spcPct val="115000"/>
                        </a:lnSpc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t">
                        <a:lnSpc>
                          <a:spcPct val="115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Project Jury</a:t>
                      </a:r>
                      <a:endParaRPr lang="en-US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t">
                        <a:lnSpc>
                          <a:spcPct val="115000"/>
                        </a:lnSpc>
                      </a:pPr>
                      <a:r>
                        <a:rPr lang="en-GB" sz="1300" b="0" i="0" u="none" strike="noStrike" dirty="0"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  <a:cs typeface="Calibri" panose="020F0502020204030204" pitchFamily="34" charset="0"/>
                        </a:rPr>
                        <a:t> 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658" marR="99658" marT="1384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956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6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6478-B6B5-4D60-9B06-4D0671CFDB26}"/>
              </a:ext>
            </a:extLst>
          </p:cNvPr>
          <p:cNvCxnSpPr>
            <a:cxnSpLocks/>
            <a:endCxn id="62" idx="0"/>
          </p:cNvCxnSpPr>
          <p:nvPr/>
        </p:nvCxnSpPr>
        <p:spPr>
          <a:xfrm flipV="1">
            <a:off x="4241012" y="1867916"/>
            <a:ext cx="29030" cy="4990084"/>
          </a:xfrm>
          <a:prstGeom prst="line">
            <a:avLst/>
          </a:prstGeom>
          <a:ln w="76200">
            <a:solidFill>
              <a:srgbClr val="BFBFB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Google Shape;195;p9"/>
          <p:cNvSpPr txBox="1"/>
          <p:nvPr/>
        </p:nvSpPr>
        <p:spPr>
          <a:xfrm>
            <a:off x="3049661" y="839251"/>
            <a:ext cx="7462133" cy="58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2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expectations in terms of work and attitudes</a:t>
            </a:r>
            <a:endParaRPr lang="en-US" sz="2800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76E18-B0C6-4CC5-8F49-DF641A1E0187}"/>
              </a:ext>
            </a:extLst>
          </p:cNvPr>
          <p:cNvSpPr/>
          <p:nvPr/>
        </p:nvSpPr>
        <p:spPr>
          <a:xfrm>
            <a:off x="3043587" y="2628658"/>
            <a:ext cx="2394855" cy="958419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THEORY</a:t>
            </a:r>
          </a:p>
          <a:p>
            <a:pPr algn="ctr"/>
            <a:r>
              <a:rPr lang="en-US" sz="1600" b="1" dirty="0"/>
              <a:t>SESSION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670CE-5095-4AF1-A61D-443DD2B4E8BC}"/>
              </a:ext>
            </a:extLst>
          </p:cNvPr>
          <p:cNvSpPr/>
          <p:nvPr/>
        </p:nvSpPr>
        <p:spPr>
          <a:xfrm>
            <a:off x="3043584" y="4671945"/>
            <a:ext cx="2394855" cy="958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PRACTICE</a:t>
            </a:r>
          </a:p>
          <a:p>
            <a:pPr algn="ctr"/>
            <a:r>
              <a:rPr lang="en-US" sz="1600" b="1" dirty="0"/>
              <a:t>SESSION</a:t>
            </a:r>
          </a:p>
        </p:txBody>
      </p:sp>
      <p:sp>
        <p:nvSpPr>
          <p:cNvPr id="53" name="Google Shape;195;p9">
            <a:extLst>
              <a:ext uri="{FF2B5EF4-FFF2-40B4-BE49-F238E27FC236}">
                <a16:creationId xmlns:a16="http://schemas.microsoft.com/office/drawing/2014/main" id="{6EA31C54-D413-472B-9AFE-0748A518A617}"/>
              </a:ext>
            </a:extLst>
          </p:cNvPr>
          <p:cNvSpPr txBox="1"/>
          <p:nvPr/>
        </p:nvSpPr>
        <p:spPr>
          <a:xfrm>
            <a:off x="3331564" y="187979"/>
            <a:ext cx="6898329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4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en-US" sz="4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4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 Advanced</a:t>
            </a:r>
            <a:endParaRPr lang="en-US" sz="4000" b="1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Google Shape;209;p9">
            <a:extLst>
              <a:ext uri="{FF2B5EF4-FFF2-40B4-BE49-F238E27FC236}">
                <a16:creationId xmlns:a16="http://schemas.microsoft.com/office/drawing/2014/main" id="{2393EDC2-0B20-4075-BC12-323428D162D7}"/>
              </a:ext>
            </a:extLst>
          </p:cNvPr>
          <p:cNvSpPr txBox="1"/>
          <p:nvPr/>
        </p:nvSpPr>
        <p:spPr>
          <a:xfrm>
            <a:off x="5700745" y="5724453"/>
            <a:ext cx="49490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Submit the </a:t>
            </a:r>
            <a:r>
              <a:rPr lang="en-US" sz="12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PRACTICE BEFORE THE DEADLINE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Submit the </a:t>
            </a:r>
            <a:r>
              <a:rPr lang="en-US" sz="12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SELF-ASSESSMENT SURVEY</a:t>
            </a:r>
            <a:endParaRPr sz="1000" b="1" dirty="0">
              <a:solidFill>
                <a:schemeClr val="accent2"/>
              </a:solidFill>
            </a:endParaRPr>
          </a:p>
        </p:txBody>
      </p:sp>
      <p:sp>
        <p:nvSpPr>
          <p:cNvPr id="57" name="Google Shape;209;p9">
            <a:extLst>
              <a:ext uri="{FF2B5EF4-FFF2-40B4-BE49-F238E27FC236}">
                <a16:creationId xmlns:a16="http://schemas.microsoft.com/office/drawing/2014/main" id="{AA935BA8-30BE-4180-B470-3F5B7CBF8721}"/>
              </a:ext>
            </a:extLst>
          </p:cNvPr>
          <p:cNvSpPr txBox="1"/>
          <p:nvPr/>
        </p:nvSpPr>
        <p:spPr>
          <a:xfrm>
            <a:off x="5809459" y="3678440"/>
            <a:ext cx="34684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Review </a:t>
            </a:r>
            <a:r>
              <a:rPr lang="en-US" sz="12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Write your </a:t>
            </a:r>
            <a:r>
              <a:rPr lang="en-US" sz="1200" b="1" dirty="0">
                <a:solidFill>
                  <a:srgbClr val="FF66CC"/>
                </a:solidFill>
                <a:latin typeface="Calibri"/>
                <a:ea typeface="Calibri"/>
                <a:cs typeface="Calibri"/>
                <a:sym typeface="Calibri"/>
              </a:rPr>
              <a:t>OWN NOTES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Write your</a:t>
            </a:r>
            <a:r>
              <a:rPr lang="en-US" sz="12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solidFill>
                  <a:srgbClr val="FF66CC"/>
                </a:solidFill>
                <a:latin typeface="Calibri"/>
                <a:ea typeface="Calibri"/>
                <a:cs typeface="Calibri"/>
                <a:sym typeface="Calibri"/>
              </a:rPr>
              <a:t>OWN CODE</a:t>
            </a:r>
          </a:p>
        </p:txBody>
      </p:sp>
      <p:sp>
        <p:nvSpPr>
          <p:cNvPr id="58" name="Google Shape;209;p9">
            <a:extLst>
              <a:ext uri="{FF2B5EF4-FFF2-40B4-BE49-F238E27FC236}">
                <a16:creationId xmlns:a16="http://schemas.microsoft.com/office/drawing/2014/main" id="{5C302739-6B2E-4C5D-B9E0-236CA8A4727A}"/>
              </a:ext>
            </a:extLst>
          </p:cNvPr>
          <p:cNvSpPr txBox="1"/>
          <p:nvPr/>
        </p:nvSpPr>
        <p:spPr>
          <a:xfrm>
            <a:off x="5726745" y="4844179"/>
            <a:ext cx="494907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PARTICIPATE ACTIVELY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group activities</a:t>
            </a:r>
          </a:p>
        </p:txBody>
      </p:sp>
      <p:sp>
        <p:nvSpPr>
          <p:cNvPr id="59" name="Google Shape;209;p9">
            <a:extLst>
              <a:ext uri="{FF2B5EF4-FFF2-40B4-BE49-F238E27FC236}">
                <a16:creationId xmlns:a16="http://schemas.microsoft.com/office/drawing/2014/main" id="{E25D57A5-EE66-44C6-88B3-B696EF55C12F}"/>
              </a:ext>
            </a:extLst>
          </p:cNvPr>
          <p:cNvSpPr txBox="1"/>
          <p:nvPr/>
        </p:nvSpPr>
        <p:spPr>
          <a:xfrm>
            <a:off x="5709439" y="1839348"/>
            <a:ext cx="591650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Perform </a:t>
            </a:r>
            <a:r>
              <a:rPr lang="en-US" sz="1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SELF-LEARNING</a:t>
            </a: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 lang="en-US" sz="1200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Perform </a:t>
            </a:r>
            <a:r>
              <a:rPr lang="en-US" sz="1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RESEARCHES</a:t>
            </a:r>
            <a:r>
              <a:rPr lang="en-US" sz="10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AD1AB5-322A-4B41-9CA1-091E6A63594A}"/>
              </a:ext>
            </a:extLst>
          </p:cNvPr>
          <p:cNvSpPr/>
          <p:nvPr/>
        </p:nvSpPr>
        <p:spPr>
          <a:xfrm>
            <a:off x="3043585" y="3773564"/>
            <a:ext cx="2394855" cy="732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29AD39-DC9F-428F-8BCA-6124FBBB51AA}"/>
              </a:ext>
            </a:extLst>
          </p:cNvPr>
          <p:cNvSpPr/>
          <p:nvPr/>
        </p:nvSpPr>
        <p:spPr>
          <a:xfrm>
            <a:off x="3072614" y="5796488"/>
            <a:ext cx="2394855" cy="574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768697-445C-4A9B-BD53-2D4ED9CB7840}"/>
              </a:ext>
            </a:extLst>
          </p:cNvPr>
          <p:cNvSpPr/>
          <p:nvPr/>
        </p:nvSpPr>
        <p:spPr>
          <a:xfrm>
            <a:off x="3072614" y="1867916"/>
            <a:ext cx="2394855" cy="574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sp>
        <p:nvSpPr>
          <p:cNvPr id="68" name="Google Shape;209;p9">
            <a:extLst>
              <a:ext uri="{FF2B5EF4-FFF2-40B4-BE49-F238E27FC236}">
                <a16:creationId xmlns:a16="http://schemas.microsoft.com/office/drawing/2014/main" id="{00A3EA85-4CA7-47C0-9F57-0D426A851B11}"/>
              </a:ext>
            </a:extLst>
          </p:cNvPr>
          <p:cNvSpPr txBox="1"/>
          <p:nvPr/>
        </p:nvSpPr>
        <p:spPr>
          <a:xfrm>
            <a:off x="5700745" y="2617540"/>
            <a:ext cx="45291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Cultivate </a:t>
            </a:r>
            <a:r>
              <a:rPr lang="en-US" sz="1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COLLABORATIVE LEARNING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                Give and receive feedback</a:t>
            </a:r>
          </a:p>
          <a:p>
            <a:pPr lvl="1"/>
            <a:r>
              <a:rPr lang="en-US" sz="1200" i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               Teamwork spirit to solve complex problems</a:t>
            </a:r>
          </a:p>
          <a:p>
            <a:pPr lvl="1"/>
            <a:r>
              <a:rPr lang="en-US" sz="1200" i="1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                 Openness to reconsider and improve your solutions</a:t>
            </a:r>
            <a:endParaRPr lang="en-US" sz="1200" b="1" i="1" dirty="0">
              <a:solidFill>
                <a:sysClr val="windowText" lastClr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56EF43-0786-4260-B791-C7B459FC0EA7}"/>
              </a:ext>
            </a:extLst>
          </p:cNvPr>
          <p:cNvCxnSpPr/>
          <p:nvPr/>
        </p:nvCxnSpPr>
        <p:spPr>
          <a:xfrm>
            <a:off x="1612882" y="2032000"/>
            <a:ext cx="0" cy="41540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09;p9"/>
          <p:cNvSpPr txBox="1"/>
          <p:nvPr/>
        </p:nvSpPr>
        <p:spPr>
          <a:xfrm>
            <a:off x="394446" y="3586107"/>
            <a:ext cx="2307149" cy="7386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recommend you to spend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6 hours per week</a:t>
            </a:r>
            <a:endParaRPr lang="en-US" sz="1800" i="1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 personal work, outside of class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33FE57E8-0F7B-47AE-8D12-47EF5D59FD08}"/>
              </a:ext>
            </a:extLst>
          </p:cNvPr>
          <p:cNvSpPr txBox="1"/>
          <p:nvPr/>
        </p:nvSpPr>
        <p:spPr>
          <a:xfrm>
            <a:off x="2821756" y="316213"/>
            <a:ext cx="654848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r>
              <a:rPr lang="en-US" sz="44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ATTITUDES</a:t>
            </a:r>
            <a:endParaRPr lang="en-US" sz="44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9C3F6-F121-40B1-83D7-6E4073149AC7}"/>
              </a:ext>
            </a:extLst>
          </p:cNvPr>
          <p:cNvSpPr txBox="1"/>
          <p:nvPr/>
        </p:nvSpPr>
        <p:spPr>
          <a:xfrm>
            <a:off x="2132414" y="993782"/>
            <a:ext cx="809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‘’It always easy to be passive and sit back’’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C2DE4-593B-4EFF-AE18-84EDDA5DDCF4}"/>
              </a:ext>
            </a:extLst>
          </p:cNvPr>
          <p:cNvSpPr txBox="1"/>
          <p:nvPr/>
        </p:nvSpPr>
        <p:spPr>
          <a:xfrm>
            <a:off x="1772207" y="1983253"/>
            <a:ext cx="7346883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The real learning happens when you </a:t>
            </a:r>
            <a:r>
              <a:rPr lang="en-US" sz="2400" b="1">
                <a:solidFill>
                  <a:srgbClr val="5C51CB"/>
                </a:solidFill>
                <a:latin typeface="Calibri"/>
                <a:ea typeface="Calibri"/>
                <a:cs typeface="Calibri"/>
              </a:rPr>
              <a:t>try by your own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This is where thing get </a:t>
            </a:r>
            <a:r>
              <a:rPr lang="en-US" sz="2400" b="1">
                <a:solidFill>
                  <a:srgbClr val="F51F05"/>
                </a:solidFill>
                <a:latin typeface="Calibri"/>
                <a:ea typeface="Calibri"/>
                <a:cs typeface="Calibri"/>
              </a:rPr>
              <a:t>really scary 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This is where you </a:t>
            </a:r>
            <a:r>
              <a:rPr lang="en-US" sz="2400" b="1">
                <a:solidFill>
                  <a:srgbClr val="FEDF0A"/>
                </a:solidFill>
                <a:latin typeface="Calibri"/>
                <a:ea typeface="Calibri"/>
                <a:cs typeface="Calibri"/>
              </a:rPr>
              <a:t>challenge your own skills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This is where </a:t>
            </a:r>
            <a:r>
              <a:rPr lang="en-US" sz="2400" b="1">
                <a:solidFill>
                  <a:srgbClr val="19A800"/>
                </a:solidFill>
                <a:latin typeface="Calibri"/>
                <a:ea typeface="Calibri"/>
                <a:cs typeface="Calibri"/>
              </a:rPr>
              <a:t>you really  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812D1-0CE2-4C41-ABE2-42B36661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006" y="3648431"/>
            <a:ext cx="5252994" cy="32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1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CD838E-2B8E-416B-96A5-1EB31F491F3A}"/>
              </a:ext>
            </a:extLst>
          </p:cNvPr>
          <p:cNvSpPr/>
          <p:nvPr/>
        </p:nvSpPr>
        <p:spPr>
          <a:xfrm>
            <a:off x="147563" y="1367971"/>
            <a:ext cx="2128030" cy="39998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8B4456-9EEE-412F-ABD4-C97018148A7D}"/>
              </a:ext>
            </a:extLst>
          </p:cNvPr>
          <p:cNvSpPr/>
          <p:nvPr/>
        </p:nvSpPr>
        <p:spPr>
          <a:xfrm>
            <a:off x="2587355" y="1367971"/>
            <a:ext cx="2128030" cy="39998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C3EAC0-ACD0-4FEE-A5A8-172926DBBB07}"/>
              </a:ext>
            </a:extLst>
          </p:cNvPr>
          <p:cNvSpPr/>
          <p:nvPr/>
        </p:nvSpPr>
        <p:spPr>
          <a:xfrm>
            <a:off x="5027147" y="1367971"/>
            <a:ext cx="2128030" cy="39998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D8ED5F-7D9D-454E-A446-F9F6494F2521}"/>
              </a:ext>
            </a:extLst>
          </p:cNvPr>
          <p:cNvSpPr/>
          <p:nvPr/>
        </p:nvSpPr>
        <p:spPr>
          <a:xfrm>
            <a:off x="7466939" y="1367971"/>
            <a:ext cx="2128030" cy="39998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BABB39-71EF-4A56-9A47-6715B986D3CB}"/>
              </a:ext>
            </a:extLst>
          </p:cNvPr>
          <p:cNvSpPr/>
          <p:nvPr/>
        </p:nvSpPr>
        <p:spPr>
          <a:xfrm>
            <a:off x="9906733" y="1367971"/>
            <a:ext cx="2128030" cy="39998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33FE57E8-0F7B-47AE-8D12-47EF5D59FD08}"/>
              </a:ext>
            </a:extLst>
          </p:cNvPr>
          <p:cNvSpPr txBox="1"/>
          <p:nvPr/>
        </p:nvSpPr>
        <p:spPr>
          <a:xfrm>
            <a:off x="1882592" y="411083"/>
            <a:ext cx="842681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GOLD RULES !</a:t>
            </a:r>
            <a:endParaRPr lang="en-US" sz="44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11A3F-F0A7-4ACF-9F89-8F116B2E8261}"/>
              </a:ext>
            </a:extLst>
          </p:cNvPr>
          <p:cNvSpPr txBox="1"/>
          <p:nvPr/>
        </p:nvSpPr>
        <p:spPr>
          <a:xfrm>
            <a:off x="191105" y="2440290"/>
            <a:ext cx="2128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06566-3758-44B8-B9A5-ACF385CD59F3}"/>
              </a:ext>
            </a:extLst>
          </p:cNvPr>
          <p:cNvSpPr txBox="1"/>
          <p:nvPr/>
        </p:nvSpPr>
        <p:spPr>
          <a:xfrm>
            <a:off x="7583296" y="2477682"/>
            <a:ext cx="187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FROM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EA3B3-085E-4F9D-AEC3-AFDD9C45F825}"/>
              </a:ext>
            </a:extLst>
          </p:cNvPr>
          <p:cNvSpPr txBox="1"/>
          <p:nvPr/>
        </p:nvSpPr>
        <p:spPr>
          <a:xfrm>
            <a:off x="2807669" y="2445546"/>
            <a:ext cx="171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TRY BY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 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33DDC-687C-400B-91D3-3A0BA466BCF2}"/>
              </a:ext>
            </a:extLst>
          </p:cNvPr>
          <p:cNvSpPr txBox="1"/>
          <p:nvPr/>
        </p:nvSpPr>
        <p:spPr>
          <a:xfrm>
            <a:off x="10151467" y="2458702"/>
            <a:ext cx="157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TRUST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YOURSELF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1C83C-5F58-444B-BF4D-2BF9BAD8D0AC}"/>
              </a:ext>
            </a:extLst>
          </p:cNvPr>
          <p:cNvSpPr txBox="1"/>
          <p:nvPr/>
        </p:nvSpPr>
        <p:spPr>
          <a:xfrm>
            <a:off x="5266963" y="2470588"/>
            <a:ext cx="171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ORGANIZE YOUR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A3C47-83A3-491B-8F25-A9F5A55F417E}"/>
              </a:ext>
            </a:extLst>
          </p:cNvPr>
          <p:cNvSpPr txBox="1"/>
          <p:nvPr/>
        </p:nvSpPr>
        <p:spPr>
          <a:xfrm>
            <a:off x="356621" y="3531235"/>
            <a:ext cx="1882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Keep </a:t>
            </a:r>
          </a:p>
          <a:p>
            <a:pPr algn="ctr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concepts</a:t>
            </a:r>
          </a:p>
          <a:p>
            <a:pPr algn="ctr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 of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92040-5A96-45E6-8128-4387D20E154F}"/>
              </a:ext>
            </a:extLst>
          </p:cNvPr>
          <p:cNvSpPr txBox="1"/>
          <p:nvPr/>
        </p:nvSpPr>
        <p:spPr>
          <a:xfrm>
            <a:off x="2710074" y="3591030"/>
            <a:ext cx="1882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 your own skills set</a:t>
            </a:r>
          </a:p>
          <a:p>
            <a:pPr algn="ctr"/>
            <a:endParaRPr lang="en-US" sz="1600" b="1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where you really  learn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010B7-8DEA-46F1-8583-D6C60F93F8BB}"/>
              </a:ext>
            </a:extLst>
          </p:cNvPr>
          <p:cNvSpPr txBox="1"/>
          <p:nvPr/>
        </p:nvSpPr>
        <p:spPr>
          <a:xfrm>
            <a:off x="5200666" y="3591915"/>
            <a:ext cx="1882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 yourself deadlines </a:t>
            </a:r>
          </a:p>
          <a:p>
            <a:pPr algn="ctr"/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procrastination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FC45E-0216-4D85-A249-A01812C89340}"/>
              </a:ext>
            </a:extLst>
          </p:cNvPr>
          <p:cNvSpPr txBox="1"/>
          <p:nvPr/>
        </p:nvSpPr>
        <p:spPr>
          <a:xfrm>
            <a:off x="7617930" y="3591915"/>
            <a:ext cx="1628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 &amp; Receive</a:t>
            </a:r>
          </a:p>
          <a:p>
            <a:pPr algn="ctr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Feedback</a:t>
            </a:r>
          </a:p>
          <a:p>
            <a:pPr algn="ctr"/>
            <a:endParaRPr lang="en-US" sz="1600" b="1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 stay alone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2EA2-F5A1-4C4A-A4BE-093FC7BE9A2D}"/>
              </a:ext>
            </a:extLst>
          </p:cNvPr>
          <p:cNvSpPr txBox="1"/>
          <p:nvPr/>
        </p:nvSpPr>
        <p:spPr>
          <a:xfrm>
            <a:off x="9869440" y="3595196"/>
            <a:ext cx="223789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Everyone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! </a:t>
            </a:r>
          </a:p>
          <a:p>
            <a:pPr algn="ctr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i="1">
                <a:latin typeface="Calibri"/>
                <a:ea typeface="Calibri"/>
                <a:cs typeface="Calibri"/>
              </a:rPr>
              <a:t>It's your difference that makes the difference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94F7E-7505-4C50-97C3-FE83D4757B8C}"/>
              </a:ext>
            </a:extLst>
          </p:cNvPr>
          <p:cNvSpPr txBox="1"/>
          <p:nvPr/>
        </p:nvSpPr>
        <p:spPr>
          <a:xfrm>
            <a:off x="938995" y="134587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1185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EC1B8E-84AC-44D7-95C9-BD0C4F1F3B85}"/>
              </a:ext>
            </a:extLst>
          </p:cNvPr>
          <p:cNvSpPr txBox="1"/>
          <p:nvPr/>
        </p:nvSpPr>
        <p:spPr>
          <a:xfrm>
            <a:off x="3324998" y="136797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1185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DEB71-C43A-41EF-959D-232186B7C249}"/>
              </a:ext>
            </a:extLst>
          </p:cNvPr>
          <p:cNvSpPr txBox="1"/>
          <p:nvPr/>
        </p:nvSpPr>
        <p:spPr>
          <a:xfrm>
            <a:off x="5808847" y="136797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1185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51461-5127-4666-8953-4581EBDB80D5}"/>
              </a:ext>
            </a:extLst>
          </p:cNvPr>
          <p:cNvSpPr txBox="1"/>
          <p:nvPr/>
        </p:nvSpPr>
        <p:spPr>
          <a:xfrm>
            <a:off x="8194850" y="1390072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1185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D698E-FDC3-4F2F-A300-CD435C9D82FD}"/>
              </a:ext>
            </a:extLst>
          </p:cNvPr>
          <p:cNvSpPr txBox="1"/>
          <p:nvPr/>
        </p:nvSpPr>
        <p:spPr>
          <a:xfrm>
            <a:off x="10634130" y="136797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1185C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BD8BCA-7EBF-4B42-AF57-207CB8C4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00380" y="6144915"/>
            <a:ext cx="1156237" cy="6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E55667D9-6AF2-4C08-8175-5D1F764AFFE0}"/>
              </a:ext>
            </a:extLst>
          </p:cNvPr>
          <p:cNvSpPr txBox="1"/>
          <p:nvPr/>
        </p:nvSpPr>
        <p:spPr>
          <a:xfrm>
            <a:off x="2821756" y="843263"/>
            <a:ext cx="6548488" cy="242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oolBoran" panose="020B0100010101010101" pitchFamily="34" charset="0"/>
              </a:rPr>
              <a:t>Rules about the usage of AI within this course and plagiarism</a:t>
            </a: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Google Shape;229;p11">
            <a:extLst>
              <a:ext uri="{FF2B5EF4-FFF2-40B4-BE49-F238E27FC236}">
                <a16:creationId xmlns:a16="http://schemas.microsoft.com/office/drawing/2014/main" id="{E6A37BC3-EA4E-4DF0-BEE3-11DE15BCAD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100" y="4569495"/>
            <a:ext cx="4166819" cy="2358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487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912" y="2206277"/>
            <a:ext cx="4846829" cy="383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6948" y="2099680"/>
            <a:ext cx="6197865" cy="357325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 txBox="1"/>
          <p:nvPr/>
        </p:nvSpPr>
        <p:spPr>
          <a:xfrm>
            <a:off x="0" y="-4207"/>
            <a:ext cx="199548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3229308" y="303724"/>
            <a:ext cx="61978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notes with </a:t>
            </a:r>
            <a:r>
              <a:rPr lang="en-US" sz="4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MarkDown</a:t>
            </a:r>
            <a:endParaRPr sz="400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2603259" y="1079761"/>
            <a:ext cx="78965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Markdown (MD) is </a:t>
            </a:r>
            <a:r>
              <a:rPr lang="en-US" sz="2000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easy-to-use language 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keep your notes organized !</a:t>
            </a:r>
            <a:endParaRPr dirty="0"/>
          </a:p>
        </p:txBody>
      </p:sp>
      <p:cxnSp>
        <p:nvCxnSpPr>
          <p:cNvPr id="269" name="Google Shape;269;p13"/>
          <p:cNvCxnSpPr>
            <a:cxnSpLocks/>
          </p:cNvCxnSpPr>
          <p:nvPr/>
        </p:nvCxnSpPr>
        <p:spPr>
          <a:xfrm>
            <a:off x="5582944" y="2099680"/>
            <a:ext cx="0" cy="365940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7631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802D2526-78A5-35F8-BF30-8C63FDC6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>
            <a:extLst>
              <a:ext uri="{FF2B5EF4-FFF2-40B4-BE49-F238E27FC236}">
                <a16:creationId xmlns:a16="http://schemas.microsoft.com/office/drawing/2014/main" id="{8255E1B7-7A52-E479-19CF-C8550E932DA4}"/>
              </a:ext>
            </a:extLst>
          </p:cNvPr>
          <p:cNvSpPr txBox="1"/>
          <p:nvPr/>
        </p:nvSpPr>
        <p:spPr>
          <a:xfrm>
            <a:off x="0" y="-4207"/>
            <a:ext cx="199548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>
            <a:extLst>
              <a:ext uri="{FF2B5EF4-FFF2-40B4-BE49-F238E27FC236}">
                <a16:creationId xmlns:a16="http://schemas.microsoft.com/office/drawing/2014/main" id="{4C43B33A-E97D-9A7A-1043-0EC77D878B13}"/>
              </a:ext>
            </a:extLst>
          </p:cNvPr>
          <p:cNvSpPr txBox="1"/>
          <p:nvPr/>
        </p:nvSpPr>
        <p:spPr>
          <a:xfrm>
            <a:off x="3229308" y="303724"/>
            <a:ext cx="619786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notes with 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</a:t>
            </a:r>
            <a:endParaRPr sz="400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>
            <a:extLst>
              <a:ext uri="{FF2B5EF4-FFF2-40B4-BE49-F238E27FC236}">
                <a16:creationId xmlns:a16="http://schemas.microsoft.com/office/drawing/2014/main" id="{4AA3F544-11EF-5A3B-A937-97FF7D3D0127}"/>
              </a:ext>
            </a:extLst>
          </p:cNvPr>
          <p:cNvSpPr txBox="1"/>
          <p:nvPr/>
        </p:nvSpPr>
        <p:spPr>
          <a:xfrm>
            <a:off x="2603259" y="1079761"/>
            <a:ext cx="78965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Notion</a:t>
            </a: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single space where you can think, write, and plan.</a:t>
            </a:r>
            <a:endParaRPr dirty="0"/>
          </a:p>
        </p:txBody>
      </p:sp>
      <p:pic>
        <p:nvPicPr>
          <p:cNvPr id="1026" name="Picture 2" descr="Keep all your class notes organized and easy to find with this Class Notes template. Add a new note with just one click, and it automatically records the creation date. Organize your notes by date or by subject to quickly find what you need.">
            <a:extLst>
              <a:ext uri="{FF2B5EF4-FFF2-40B4-BE49-F238E27FC236}">
                <a16:creationId xmlns:a16="http://schemas.microsoft.com/office/drawing/2014/main" id="{3A8C796D-AC61-6D2A-B847-692C528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" y="1819294"/>
            <a:ext cx="4483546" cy="27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ep all your class notes organized and easy to find with this Class Notes template. Add a new note with just one click, and it automatically records the creation date. Organize your notes by date or by subject to quickly find what you need.">
            <a:extLst>
              <a:ext uri="{FF2B5EF4-FFF2-40B4-BE49-F238E27FC236}">
                <a16:creationId xmlns:a16="http://schemas.microsoft.com/office/drawing/2014/main" id="{51887B96-D3B5-62AC-61D7-705BF6E0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" y="3754490"/>
            <a:ext cx="4483546" cy="27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ep all your class notes organized and easy to find with this Class Notes template. Add a new note with just one click, and it automatically records the creation date. Organize your notes by date or by subject to quickly find what you need.">
            <a:extLst>
              <a:ext uri="{FF2B5EF4-FFF2-40B4-BE49-F238E27FC236}">
                <a16:creationId xmlns:a16="http://schemas.microsoft.com/office/drawing/2014/main" id="{4CA2A1EC-3056-BA81-354D-49D83C39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51" y="1819294"/>
            <a:ext cx="4483546" cy="27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eep all your class notes organized and easy to find with this Class Notes template. Add a new note with just one click, and it automatically records the creation date. Organize your notes by date or by subject to quickly find what you need.">
            <a:extLst>
              <a:ext uri="{FF2B5EF4-FFF2-40B4-BE49-F238E27FC236}">
                <a16:creationId xmlns:a16="http://schemas.microsoft.com/office/drawing/2014/main" id="{E4121733-0450-152E-444E-38003227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51" y="3754490"/>
            <a:ext cx="4483546" cy="279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7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/>
        </p:nvSpPr>
        <p:spPr>
          <a:xfrm>
            <a:off x="0" y="-4207"/>
            <a:ext cx="1995488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4527835" y="353355"/>
            <a:ext cx="404743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C++</a:t>
            </a:r>
            <a:endParaRPr sz="400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91;p15">
            <a:extLst>
              <a:ext uri="{FF2B5EF4-FFF2-40B4-BE49-F238E27FC236}">
                <a16:creationId xmlns:a16="http://schemas.microsoft.com/office/drawing/2014/main" id="{A79CE257-1170-4D13-9825-A5C0A734EC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529" y="2156003"/>
            <a:ext cx="3486263" cy="92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3;p15">
            <a:extLst>
              <a:ext uri="{FF2B5EF4-FFF2-40B4-BE49-F238E27FC236}">
                <a16:creationId xmlns:a16="http://schemas.microsoft.com/office/drawing/2014/main" id="{A1C331CF-8AA0-4208-A26B-919CD1A8AE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127" y="4081627"/>
            <a:ext cx="2816037" cy="103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9;p15">
            <a:extLst>
              <a:ext uri="{FF2B5EF4-FFF2-40B4-BE49-F238E27FC236}">
                <a16:creationId xmlns:a16="http://schemas.microsoft.com/office/drawing/2014/main" id="{0646A008-A7E1-4F19-8BF5-65554F8C71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127" y="3181187"/>
            <a:ext cx="2714968" cy="8133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B8796AD2-7974-45D1-B813-89C8059D57FA}"/>
              </a:ext>
            </a:extLst>
          </p:cNvPr>
          <p:cNvSpPr txBox="1"/>
          <p:nvPr/>
        </p:nvSpPr>
        <p:spPr>
          <a:xfrm>
            <a:off x="5240910" y="1061201"/>
            <a:ext cx="2621281" cy="830997"/>
          </a:xfrm>
          <a:prstGeom prst="rect">
            <a:avLst/>
          </a:prstGeom>
          <a:noFill/>
          <a:ln>
            <a:solidFill>
              <a:srgbClr val="545C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45CB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HERE FOR FULL GUIDE</a:t>
            </a:r>
          </a:p>
        </p:txBody>
      </p:sp>
      <p:pic>
        <p:nvPicPr>
          <p:cNvPr id="1026" name="Picture 2" descr="C++ language features">
            <a:extLst>
              <a:ext uri="{FF2B5EF4-FFF2-40B4-BE49-F238E27FC236}">
                <a16:creationId xmlns:a16="http://schemas.microsoft.com/office/drawing/2014/main" id="{88C77E3B-DDB0-8B7F-5956-0AD52850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15" y="3148819"/>
            <a:ext cx="5933817" cy="35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/C++ extension">
            <a:extLst>
              <a:ext uri="{FF2B5EF4-FFF2-40B4-BE49-F238E27FC236}">
                <a16:creationId xmlns:a16="http://schemas.microsoft.com/office/drawing/2014/main" id="{F69483A2-C44C-3F2B-835E-92551F0A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7" y="5201459"/>
            <a:ext cx="5205048" cy="15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6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8D6F4-497E-4102-903D-B9287891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"/>
            <a:ext cx="12192000" cy="6230112"/>
          </a:xfrm>
          <a:prstGeom prst="rect">
            <a:avLst/>
          </a:prstGeom>
        </p:spPr>
      </p:pic>
      <p:pic>
        <p:nvPicPr>
          <p:cNvPr id="7" name="Google Shape;87;p16">
            <a:extLst>
              <a:ext uri="{FF2B5EF4-FFF2-40B4-BE49-F238E27FC236}">
                <a16:creationId xmlns:a16="http://schemas.microsoft.com/office/drawing/2014/main" id="{CC7C0016-6AE6-4A00-9851-EB948CCA16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5" y="6069932"/>
            <a:ext cx="2138832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0E124-11E2-427F-9ACF-BEA0D788DCFA}"/>
              </a:ext>
            </a:extLst>
          </p:cNvPr>
          <p:cNvSpPr txBox="1"/>
          <p:nvPr/>
        </p:nvSpPr>
        <p:spPr>
          <a:xfrm>
            <a:off x="156185" y="1049528"/>
            <a:ext cx="515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545CBF"/>
                </a:solidFill>
              </a:rPr>
              <a:t>MS Team For 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7F022C-41AD-4F71-907F-08BFED240009}"/>
              </a:ext>
            </a:extLst>
          </p:cNvPr>
          <p:cNvSpPr txBox="1"/>
          <p:nvPr/>
        </p:nvSpPr>
        <p:spPr>
          <a:xfrm>
            <a:off x="156185" y="1856108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to use MS Team</a:t>
            </a:r>
            <a:r>
              <a:rPr lang="en-US" sz="2400" b="1"/>
              <a:t> for this course ?</a:t>
            </a:r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id="{0B7AC210-52C1-4959-B101-23AE4F22DCA0}"/>
              </a:ext>
            </a:extLst>
          </p:cNvPr>
          <p:cNvSpPr txBox="1"/>
          <p:nvPr/>
        </p:nvSpPr>
        <p:spPr>
          <a:xfrm rot="20595580">
            <a:off x="1424070" y="2980245"/>
            <a:ext cx="2621281" cy="830997"/>
          </a:xfrm>
          <a:prstGeom prst="rect">
            <a:avLst/>
          </a:prstGeom>
          <a:noFill/>
          <a:ln>
            <a:solidFill>
              <a:srgbClr val="545C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45CB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HERE FOR FULL GUIDE</a:t>
            </a:r>
          </a:p>
        </p:txBody>
      </p:sp>
    </p:spTree>
    <p:extLst>
      <p:ext uri="{BB962C8B-B14F-4D97-AF65-F5344CB8AC3E}">
        <p14:creationId xmlns:p14="http://schemas.microsoft.com/office/powerpoint/2010/main" val="2860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3BC7-093C-0F0B-54FE-23080CAA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76C58-D266-890B-7DD6-E42970307C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6886113-1E98-0E15-2C62-673E88FE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235" y="1952369"/>
            <a:ext cx="1097280" cy="1097280"/>
          </a:xfrm>
          <a:prstGeom prst="rect">
            <a:avLst/>
          </a:prstGeom>
        </p:spPr>
      </p:pic>
      <p:pic>
        <p:nvPicPr>
          <p:cNvPr id="20" name="Graphic 19" descr="Graduation cap with solid fill">
            <a:extLst>
              <a:ext uri="{FF2B5EF4-FFF2-40B4-BE49-F238E27FC236}">
                <a16:creationId xmlns:a16="http://schemas.microsoft.com/office/drawing/2014/main" id="{188C1F3A-9E94-8784-B48F-EC189C0BA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7235" y="3613407"/>
            <a:ext cx="1097280" cy="1097280"/>
          </a:xfrm>
          <a:prstGeom prst="rect">
            <a:avLst/>
          </a:prstGeom>
        </p:spPr>
      </p:pic>
      <p:pic>
        <p:nvPicPr>
          <p:cNvPr id="21" name="Graphic 20" descr="Books with solid fill">
            <a:extLst>
              <a:ext uri="{FF2B5EF4-FFF2-40B4-BE49-F238E27FC236}">
                <a16:creationId xmlns:a16="http://schemas.microsoft.com/office/drawing/2014/main" id="{1A0BB0E2-3E48-8092-E941-148ECF685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7235" y="5259070"/>
            <a:ext cx="1097280" cy="10972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483B7D-0AE2-8E0E-D79B-C95B1E5E01AD}"/>
              </a:ext>
            </a:extLst>
          </p:cNvPr>
          <p:cNvSpPr txBox="1"/>
          <p:nvPr/>
        </p:nvSpPr>
        <p:spPr>
          <a:xfrm>
            <a:off x="2094054" y="1977789"/>
            <a:ext cx="90051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Hongly Va (Ph.D.) </a:t>
            </a:r>
            <a:r>
              <a:rPr lang="km-KH" sz="22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(វ៉ា ហុងលី)</a:t>
            </a:r>
            <a:endParaRPr lang="en-US" sz="2200" b="1" dirty="0">
              <a:solidFill>
                <a:srgbClr val="002060"/>
              </a:solidFill>
              <a:latin typeface="Aptos (Body)"/>
              <a:cs typeface="Niradei" panose="00000500000000000000" pitchFamily="50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Lecturer &amp; Researcher </a:t>
            </a:r>
          </a:p>
          <a:p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Cambodia Academy of Digital 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EE63E9-B528-D2FD-0C77-917AC539956B}"/>
              </a:ext>
            </a:extLst>
          </p:cNvPr>
          <p:cNvSpPr txBox="1"/>
          <p:nvPr/>
        </p:nvSpPr>
        <p:spPr>
          <a:xfrm>
            <a:off x="2094054" y="3654215"/>
            <a:ext cx="9716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Combined </a:t>
            </a:r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Master-PhD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 in Computer Graphics, </a:t>
            </a:r>
            <a:b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</a:b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Dept. of Software Convergence, </a:t>
            </a:r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Soonchunhyang University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, Republic of Korea.</a:t>
            </a:r>
          </a:p>
          <a:p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B.E. 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in the Dept. Information Technology Engineering, </a:t>
            </a:r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RUPP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, Cambodia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90B09E-5CB9-5BB7-9DAC-DFD0A7A99860}"/>
              </a:ext>
            </a:extLst>
          </p:cNvPr>
          <p:cNvSpPr txBox="1"/>
          <p:nvPr/>
        </p:nvSpPr>
        <p:spPr>
          <a:xfrm>
            <a:off x="2094054" y="5299878"/>
            <a:ext cx="10097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7 SCIE journal publications 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(1st Author: 5, Co-author: 2)</a:t>
            </a:r>
          </a:p>
          <a:p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1 Scopus 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Paper publication and </a:t>
            </a:r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1 Domestic 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(Korea) paper publication</a:t>
            </a:r>
          </a:p>
          <a:p>
            <a:r>
              <a:rPr lang="en-US" sz="2000" b="1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Conference proceedings </a:t>
            </a:r>
            <a:r>
              <a:rPr lang="en-US" sz="2000" dirty="0">
                <a:solidFill>
                  <a:srgbClr val="002060"/>
                </a:solidFill>
                <a:latin typeface="Aptos (Body)"/>
                <a:cs typeface="Niradei" panose="00000500000000000000" pitchFamily="50" charset="0"/>
              </a:rPr>
              <a:t>(11 International Conference, 6 Domestic (Korea) Conference)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BE033A-D353-1C5B-C4C8-773D7E69F77A}"/>
              </a:ext>
            </a:extLst>
          </p:cNvPr>
          <p:cNvGrpSpPr/>
          <p:nvPr/>
        </p:nvGrpSpPr>
        <p:grpSpPr>
          <a:xfrm>
            <a:off x="7143027" y="2179461"/>
            <a:ext cx="3250227" cy="643095"/>
            <a:chOff x="7259199" y="2220202"/>
            <a:chExt cx="3250227" cy="6430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41413B-25C7-D8AE-ACA3-84482A834F5D}"/>
                </a:ext>
              </a:extLst>
            </p:cNvPr>
            <p:cNvSpPr txBox="1"/>
            <p:nvPr/>
          </p:nvSpPr>
          <p:spPr>
            <a:xfrm>
              <a:off x="7570095" y="2220202"/>
              <a:ext cx="24872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Niradei" panose="00000800000000000000" pitchFamily="2" charset="0"/>
                  <a:cs typeface="Niradei" panose="00000800000000000000" pitchFamily="2" charset="0"/>
                </a:rPr>
                <a:t>+855-96-405-945-6</a:t>
              </a:r>
            </a:p>
          </p:txBody>
        </p:sp>
        <p:pic>
          <p:nvPicPr>
            <p:cNvPr id="9" name="Graphic 8" descr="Telephone with solid fill">
              <a:extLst>
                <a:ext uri="{FF2B5EF4-FFF2-40B4-BE49-F238E27FC236}">
                  <a16:creationId xmlns:a16="http://schemas.microsoft.com/office/drawing/2014/main" id="{ECA50068-06E7-E7C0-7A69-2471A776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59199" y="2233859"/>
              <a:ext cx="314445" cy="3144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95F06-FEA5-1183-AFAD-45D02C5612E8}"/>
                </a:ext>
              </a:extLst>
            </p:cNvPr>
            <p:cNvSpPr txBox="1"/>
            <p:nvPr/>
          </p:nvSpPr>
          <p:spPr>
            <a:xfrm>
              <a:off x="7570095" y="2524743"/>
              <a:ext cx="29393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iradei" panose="00000800000000000000" pitchFamily="2" charset="0"/>
                  <a:cs typeface="Niradei" panose="00000800000000000000" pitchFamily="2" charset="0"/>
                </a:rPr>
                <a:t>Hongly.va@cadt.edu.kh</a:t>
              </a:r>
            </a:p>
          </p:txBody>
        </p:sp>
        <p:pic>
          <p:nvPicPr>
            <p:cNvPr id="11" name="Graphic 10" descr="Envelope with solid fill">
              <a:extLst>
                <a:ext uri="{FF2B5EF4-FFF2-40B4-BE49-F238E27FC236}">
                  <a16:creationId xmlns:a16="http://schemas.microsoft.com/office/drawing/2014/main" id="{0542DDB7-9C0E-2CF1-DC50-399C8093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59199" y="2545098"/>
              <a:ext cx="310896" cy="31089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4DBB4-06AE-6691-53EA-81A1EB52E57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7643" y="1693295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5DAF3-6587-450F-8F32-F4CDE366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71"/>
          <a:stretch/>
        </p:blipFill>
        <p:spPr>
          <a:xfrm>
            <a:off x="3618783" y="1235459"/>
            <a:ext cx="6783736" cy="51084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2222F9-3355-4606-80E6-AC080111BADA}"/>
              </a:ext>
            </a:extLst>
          </p:cNvPr>
          <p:cNvCxnSpPr>
            <a:cxnSpLocks/>
          </p:cNvCxnSpPr>
          <p:nvPr/>
        </p:nvCxnSpPr>
        <p:spPr>
          <a:xfrm>
            <a:off x="2787586" y="2612232"/>
            <a:ext cx="64915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A72DAF-4CDF-4A24-A62B-87CCC439EFC6}"/>
              </a:ext>
            </a:extLst>
          </p:cNvPr>
          <p:cNvSpPr txBox="1"/>
          <p:nvPr/>
        </p:nvSpPr>
        <p:spPr>
          <a:xfrm>
            <a:off x="453967" y="3150440"/>
            <a:ext cx="2274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>
                <a:solidFill>
                  <a:srgbClr val="FF3399"/>
                </a:solidFill>
              </a:rPr>
              <a:t>Check your grades, your reflections </a:t>
            </a:r>
            <a:endParaRPr lang="en-US" sz="1100" i="1">
              <a:solidFill>
                <a:srgbClr val="FF3399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F18587-B53F-4385-AB5A-BED7F6AEFB07}"/>
              </a:ext>
            </a:extLst>
          </p:cNvPr>
          <p:cNvCxnSpPr>
            <a:cxnSpLocks/>
          </p:cNvCxnSpPr>
          <p:nvPr/>
        </p:nvCxnSpPr>
        <p:spPr>
          <a:xfrm>
            <a:off x="2787586" y="1701447"/>
            <a:ext cx="681224" cy="4705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EEDB61-F4FF-4233-B0B3-B412D4703D03}"/>
              </a:ext>
            </a:extLst>
          </p:cNvPr>
          <p:cNvSpPr txBox="1"/>
          <p:nvPr/>
        </p:nvSpPr>
        <p:spPr>
          <a:xfrm>
            <a:off x="1353760" y="1483666"/>
            <a:ext cx="1392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General information about the course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1A085-7DD3-41D9-B60F-F383F648D2F8}"/>
              </a:ext>
            </a:extLst>
          </p:cNvPr>
          <p:cNvSpPr txBox="1"/>
          <p:nvPr/>
        </p:nvSpPr>
        <p:spPr>
          <a:xfrm>
            <a:off x="262716" y="2368092"/>
            <a:ext cx="2524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The Classwork is the place </a:t>
            </a:r>
            <a:r>
              <a:rPr lang="en-US" sz="1100" b="1">
                <a:solidFill>
                  <a:schemeClr val="accent6"/>
                </a:solidFill>
              </a:rPr>
              <a:t>to structure the learning experience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99669-0B0F-465D-843E-58B6A1B6197E}"/>
              </a:ext>
            </a:extLst>
          </p:cNvPr>
          <p:cNvSpPr txBox="1"/>
          <p:nvPr/>
        </p:nvSpPr>
        <p:spPr>
          <a:xfrm>
            <a:off x="1395227" y="4224336"/>
            <a:ext cx="1392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>
                <a:solidFill>
                  <a:schemeClr val="accent2"/>
                </a:solidFill>
              </a:rPr>
              <a:t>Communicate with your peers 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B350E5-2719-46A7-966C-F14E2AE2CABC}"/>
              </a:ext>
            </a:extLst>
          </p:cNvPr>
          <p:cNvCxnSpPr>
            <a:cxnSpLocks/>
          </p:cNvCxnSpPr>
          <p:nvPr/>
        </p:nvCxnSpPr>
        <p:spPr>
          <a:xfrm>
            <a:off x="2904127" y="3221832"/>
            <a:ext cx="64915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3C4C94-B718-409E-92AC-CB35F82A171E}"/>
              </a:ext>
            </a:extLst>
          </p:cNvPr>
          <p:cNvCxnSpPr>
            <a:cxnSpLocks/>
          </p:cNvCxnSpPr>
          <p:nvPr/>
        </p:nvCxnSpPr>
        <p:spPr>
          <a:xfrm flipV="1">
            <a:off x="2904127" y="4055550"/>
            <a:ext cx="714656" cy="48955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6F90876-3360-473F-959A-02141CD6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17" y="105836"/>
            <a:ext cx="806902" cy="639617"/>
          </a:xfrm>
          <a:prstGeom prst="rect">
            <a:avLst/>
          </a:prstGeom>
        </p:spPr>
      </p:pic>
      <p:sp>
        <p:nvSpPr>
          <p:cNvPr id="21" name="Google Shape;195;p9">
            <a:extLst>
              <a:ext uri="{FF2B5EF4-FFF2-40B4-BE49-F238E27FC236}">
                <a16:creationId xmlns:a16="http://schemas.microsoft.com/office/drawing/2014/main" id="{BFAF937C-B64B-492D-A640-4EDAA6067945}"/>
              </a:ext>
            </a:extLst>
          </p:cNvPr>
          <p:cNvSpPr txBox="1"/>
          <p:nvPr/>
        </p:nvSpPr>
        <p:spPr>
          <a:xfrm>
            <a:off x="2330877" y="105836"/>
            <a:ext cx="8004505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4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 Team – User Interface </a:t>
            </a:r>
            <a:endParaRPr lang="en-US" sz="4000" b="1" i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8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D52E69-67B2-4242-B2FE-EA753C06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64" y="1493907"/>
            <a:ext cx="5858443" cy="5043741"/>
          </a:xfrm>
          <a:prstGeom prst="rect">
            <a:avLst/>
          </a:prstGeom>
        </p:spPr>
      </p:pic>
      <p:sp>
        <p:nvSpPr>
          <p:cNvPr id="53" name="Google Shape;195;p9">
            <a:extLst>
              <a:ext uri="{FF2B5EF4-FFF2-40B4-BE49-F238E27FC236}">
                <a16:creationId xmlns:a16="http://schemas.microsoft.com/office/drawing/2014/main" id="{6EA31C54-D413-472B-9AFE-0748A518A617}"/>
              </a:ext>
            </a:extLst>
          </p:cNvPr>
          <p:cNvSpPr txBox="1"/>
          <p:nvPr/>
        </p:nvSpPr>
        <p:spPr>
          <a:xfrm>
            <a:off x="2330877" y="105836"/>
            <a:ext cx="8004505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4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4000" b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Week Work </a:t>
            </a:r>
            <a:r>
              <a:rPr lang="en-US" sz="4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MS Team</a:t>
            </a:r>
            <a:endParaRPr lang="en-US" sz="4000" b="1" i="1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31A57-CC8F-43ED-B79C-3CC0D525AB0C}"/>
              </a:ext>
            </a:extLst>
          </p:cNvPr>
          <p:cNvCxnSpPr>
            <a:cxnSpLocks/>
          </p:cNvCxnSpPr>
          <p:nvPr/>
        </p:nvCxnSpPr>
        <p:spPr>
          <a:xfrm>
            <a:off x="4329981" y="3346638"/>
            <a:ext cx="1151583" cy="410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4BD9FE-FF1C-4C43-9DFD-611E0CCDF94F}"/>
              </a:ext>
            </a:extLst>
          </p:cNvPr>
          <p:cNvSpPr txBox="1"/>
          <p:nvPr/>
        </p:nvSpPr>
        <p:spPr>
          <a:xfrm>
            <a:off x="761244" y="2856081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the theory class</a:t>
            </a:r>
            <a:r>
              <a:rPr lang="en-US" sz="12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you have to review the concepts</a:t>
            </a:r>
          </a:p>
          <a:p>
            <a:pPr algn="r"/>
            <a:r>
              <a:rPr lang="en-US" sz="12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train yourself with some activities !!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61AD10-7ABF-43AB-A8E7-481150105995}"/>
              </a:ext>
            </a:extLst>
          </p:cNvPr>
          <p:cNvCxnSpPr>
            <a:cxnSpLocks/>
          </p:cNvCxnSpPr>
          <p:nvPr/>
        </p:nvCxnSpPr>
        <p:spPr>
          <a:xfrm>
            <a:off x="4511137" y="4296526"/>
            <a:ext cx="970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F50578-5AC9-4C9F-A5FD-33FE6F058C02}"/>
              </a:ext>
            </a:extLst>
          </p:cNvPr>
          <p:cNvSpPr txBox="1"/>
          <p:nvPr/>
        </p:nvSpPr>
        <p:spPr>
          <a:xfrm>
            <a:off x="929804" y="3907171"/>
            <a:ext cx="350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the theory class</a:t>
            </a:r>
            <a:r>
              <a:rPr lang="en-US" sz="12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this time !! </a:t>
            </a:r>
          </a:p>
          <a:p>
            <a:pPr algn="r"/>
            <a:r>
              <a:rPr lang="en-US" sz="12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have to watch some video  to be ready  enough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FD879-5EC1-48A0-AFB5-C6E02C9871E1}"/>
              </a:ext>
            </a:extLst>
          </p:cNvPr>
          <p:cNvSpPr txBox="1"/>
          <p:nvPr/>
        </p:nvSpPr>
        <p:spPr>
          <a:xfrm>
            <a:off x="4568979" y="784409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zero to Hero !</a:t>
            </a:r>
            <a:endParaRPr lang="en-US" sz="2800" b="1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F5257E-DDF0-4DA5-B38B-2022C273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17" y="105836"/>
            <a:ext cx="806902" cy="63961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92F6F4-95A9-4A14-B4AC-F1DA1A640676}"/>
              </a:ext>
            </a:extLst>
          </p:cNvPr>
          <p:cNvCxnSpPr>
            <a:cxnSpLocks/>
          </p:cNvCxnSpPr>
          <p:nvPr/>
        </p:nvCxnSpPr>
        <p:spPr>
          <a:xfrm flipH="1">
            <a:off x="9075664" y="4760076"/>
            <a:ext cx="124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A76663-46E7-4EB1-97AF-7F8B39908371}"/>
              </a:ext>
            </a:extLst>
          </p:cNvPr>
          <p:cNvSpPr txBox="1"/>
          <p:nvPr/>
        </p:nvSpPr>
        <p:spPr>
          <a:xfrm>
            <a:off x="10325100" y="4245262"/>
            <a:ext cx="103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Slides or other documents </a:t>
            </a:r>
          </a:p>
          <a:p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read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BC842A-7280-491E-BE66-25EB3EC203B9}"/>
              </a:ext>
            </a:extLst>
          </p:cNvPr>
          <p:cNvCxnSpPr>
            <a:cxnSpLocks/>
          </p:cNvCxnSpPr>
          <p:nvPr/>
        </p:nvCxnSpPr>
        <p:spPr>
          <a:xfrm>
            <a:off x="4511137" y="5279937"/>
            <a:ext cx="970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2512EF-A048-400F-876A-9888DF519A60}"/>
              </a:ext>
            </a:extLst>
          </p:cNvPr>
          <p:cNvCxnSpPr>
            <a:cxnSpLocks/>
          </p:cNvCxnSpPr>
          <p:nvPr/>
        </p:nvCxnSpPr>
        <p:spPr>
          <a:xfrm>
            <a:off x="4511136" y="5771643"/>
            <a:ext cx="970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2AB52D-B111-46FB-962B-EB3268E618E9}"/>
              </a:ext>
            </a:extLst>
          </p:cNvPr>
          <p:cNvCxnSpPr>
            <a:cxnSpLocks/>
          </p:cNvCxnSpPr>
          <p:nvPr/>
        </p:nvCxnSpPr>
        <p:spPr>
          <a:xfrm>
            <a:off x="4511137" y="6241975"/>
            <a:ext cx="970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8F10CE6-96B6-4A56-9955-388CF53A4E3F}"/>
              </a:ext>
            </a:extLst>
          </p:cNvPr>
          <p:cNvSpPr txBox="1"/>
          <p:nvPr/>
        </p:nvSpPr>
        <p:spPr>
          <a:xfrm>
            <a:off x="761244" y="4894626"/>
            <a:ext cx="372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task !</a:t>
            </a:r>
          </a:p>
          <a:p>
            <a:pPr algn="r"/>
            <a:r>
              <a:rPr lang="en-US" sz="120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have to prepare a research and present it later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F8C78B-E176-4F57-929E-49D65CB22B74}"/>
              </a:ext>
            </a:extLst>
          </p:cNvPr>
          <p:cNvSpPr txBox="1"/>
          <p:nvPr/>
        </p:nvSpPr>
        <p:spPr>
          <a:xfrm>
            <a:off x="788270" y="5466216"/>
            <a:ext cx="372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Practice  !</a:t>
            </a:r>
          </a:p>
          <a:p>
            <a:pPr algn="r"/>
            <a:r>
              <a:rPr lang="en-US" sz="12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will have to provide us your GitHub path or a ZIP file with your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CC6FC6-DDD8-4458-8845-754E1F50F911}"/>
              </a:ext>
            </a:extLst>
          </p:cNvPr>
          <p:cNvSpPr txBox="1"/>
          <p:nvPr/>
        </p:nvSpPr>
        <p:spPr>
          <a:xfrm>
            <a:off x="822567" y="6126461"/>
            <a:ext cx="372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Quiz  !</a:t>
            </a:r>
          </a:p>
          <a:p>
            <a:pPr algn="r"/>
            <a:r>
              <a:rPr lang="en-US" sz="12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your skills ! Time to see what you need to progress on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742B8-70CA-DFFC-E1BF-5AD5B350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short introduction to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51;p5">
            <a:extLst>
              <a:ext uri="{FF2B5EF4-FFF2-40B4-BE49-F238E27FC236}">
                <a16:creationId xmlns:a16="http://schemas.microsoft.com/office/drawing/2014/main" id="{C1B6900E-EF26-6C33-5137-EB9D65C6048B}"/>
              </a:ext>
            </a:extLst>
          </p:cNvPr>
          <p:cNvSpPr txBox="1"/>
          <p:nvPr/>
        </p:nvSpPr>
        <p:spPr>
          <a:xfrm>
            <a:off x="640080" y="2706624"/>
            <a:ext cx="6179009" cy="34838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What’s new in </a:t>
            </a:r>
            <a:r>
              <a: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</a:t>
            </a:r>
            <a:endParaRPr lang="en-US" sz="2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OOP</a:t>
            </a: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Template Library (STL)</a:t>
            </a: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Overloading</a:t>
            </a: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 Support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Ground with C:</a:t>
            </a: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similarities (control structures, basic data types, functions…)</a:t>
            </a:r>
          </a:p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compile most C code as C++.</a:t>
            </a:r>
          </a:p>
        </p:txBody>
      </p:sp>
      <p:pic>
        <p:nvPicPr>
          <p:cNvPr id="4098" name="Picture 2" descr="upload.wikimedia.org/wikipedia/commons/thumb/1/18/...">
            <a:extLst>
              <a:ext uri="{FF2B5EF4-FFF2-40B4-BE49-F238E27FC236}">
                <a16:creationId xmlns:a16="http://schemas.microsoft.com/office/drawing/2014/main" id="{FDE553E2-557B-956C-A01B-16C7001C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9837" y="993579"/>
            <a:ext cx="1309798" cy="14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++ language features">
            <a:extLst>
              <a:ext uri="{FF2B5EF4-FFF2-40B4-BE49-F238E27FC236}">
                <a16:creationId xmlns:a16="http://schemas.microsoft.com/office/drawing/2014/main" id="{81072A1D-BD86-9321-6294-5A9458EC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9089" y="2916159"/>
            <a:ext cx="5068933" cy="306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455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Toy plastic numbers">
            <a:extLst>
              <a:ext uri="{FF2B5EF4-FFF2-40B4-BE49-F238E27FC236}">
                <a16:creationId xmlns:a16="http://schemas.microsoft.com/office/drawing/2014/main" id="{777E84C5-1561-FBD0-942E-DBB71592CB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380" b="635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42B8-70CA-DFFC-E1BF-5AD5B350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80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 short introduction to C++: Demo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51;p5">
            <a:extLst>
              <a:ext uri="{FF2B5EF4-FFF2-40B4-BE49-F238E27FC236}">
                <a16:creationId xmlns:a16="http://schemas.microsoft.com/office/drawing/2014/main" id="{C1B6900E-EF26-6C33-5137-EB9D65C6048B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6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E55667D9-6AF2-4C08-8175-5D1F764AFFE0}"/>
              </a:ext>
            </a:extLst>
          </p:cNvPr>
          <p:cNvSpPr txBox="1"/>
          <p:nvPr/>
        </p:nvSpPr>
        <p:spPr>
          <a:xfrm>
            <a:off x="1354906" y="577259"/>
            <a:ext cx="9482188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4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 yourself with a few problems!</a:t>
            </a:r>
            <a:endParaRPr lang="en-US" sz="4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Google Shape;151;p5">
            <a:extLst>
              <a:ext uri="{FF2B5EF4-FFF2-40B4-BE49-F238E27FC236}">
                <a16:creationId xmlns:a16="http://schemas.microsoft.com/office/drawing/2014/main" id="{D8728E4D-D584-68B9-EE7D-8F63DE2D4D3C}"/>
              </a:ext>
            </a:extLst>
          </p:cNvPr>
          <p:cNvSpPr txBox="1"/>
          <p:nvPr/>
        </p:nvSpPr>
        <p:spPr>
          <a:xfrm>
            <a:off x="646332" y="2643264"/>
            <a:ext cx="11063739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 –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you remember the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Pre-Assessment Test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lvl="0" algn="just">
              <a:lnSpc>
                <a:spcPct val="115000"/>
              </a:lnSpc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Q2 –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you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it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C++?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Q3 –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kind of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you need?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4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5">
            <a:extLst>
              <a:ext uri="{FF2B5EF4-FFF2-40B4-BE49-F238E27FC236}">
                <a16:creationId xmlns:a16="http://schemas.microsoft.com/office/drawing/2014/main" id="{E55667D9-6AF2-4C08-8175-5D1F764AFFE0}"/>
              </a:ext>
            </a:extLst>
          </p:cNvPr>
          <p:cNvSpPr txBox="1"/>
          <p:nvPr/>
        </p:nvSpPr>
        <p:spPr>
          <a:xfrm>
            <a:off x="646332" y="2643264"/>
            <a:ext cx="11063739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Q1 -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this course could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 your future career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0" algn="just">
              <a:lnSpc>
                <a:spcPct val="115000"/>
              </a:lnSpc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Q2 -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kind of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involvement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you like to commit during this course?</a:t>
            </a:r>
          </a:p>
          <a:p>
            <a:pPr algn="just">
              <a:lnSpc>
                <a:spcPct val="115000"/>
              </a:lnSpc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Q3 </a:t>
            </a:r>
            <a:r>
              <a:rPr lang="en-US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your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concerns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your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A42BD220-F3FE-479F-A4E2-F3595C0F05D4}"/>
              </a:ext>
            </a:extLst>
          </p:cNvPr>
          <p:cNvSpPr txBox="1"/>
          <p:nvPr/>
        </p:nvSpPr>
        <p:spPr>
          <a:xfrm>
            <a:off x="0" y="-4207"/>
            <a:ext cx="2095838" cy="369332"/>
          </a:xfrm>
          <a:prstGeom prst="rect">
            <a:avLst/>
          </a:prstGeom>
          <a:solidFill>
            <a:srgbClr val="FF66C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74977-7B94-4BEA-A66E-DB17410E42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915" y="447658"/>
            <a:ext cx="381361" cy="396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21E52-9987-498C-91F0-97AD2F0B17CE}"/>
              </a:ext>
            </a:extLst>
          </p:cNvPr>
          <p:cNvSpPr txBox="1"/>
          <p:nvPr/>
        </p:nvSpPr>
        <p:spPr>
          <a:xfrm>
            <a:off x="0" y="844274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10 MIN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5BD94-DB29-45CA-B30D-4A64DDFC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5" y="510883"/>
            <a:ext cx="167626" cy="333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B1CC82-4B2F-4691-B152-A35C4B18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7" y="510883"/>
            <a:ext cx="167626" cy="333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8BA7F-D4EA-4098-9857-0D14C666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31" y="510883"/>
            <a:ext cx="167626" cy="333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36CB34-FFE2-445B-B875-AD13F449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93" y="510882"/>
            <a:ext cx="167626" cy="333391"/>
          </a:xfrm>
          <a:prstGeom prst="rect">
            <a:avLst/>
          </a:prstGeom>
        </p:spPr>
      </p:pic>
      <p:sp>
        <p:nvSpPr>
          <p:cNvPr id="11" name="Google Shape;111;p2">
            <a:extLst>
              <a:ext uri="{FF2B5EF4-FFF2-40B4-BE49-F238E27FC236}">
                <a16:creationId xmlns:a16="http://schemas.microsoft.com/office/drawing/2014/main" id="{0BD785F9-D70C-43C1-88D7-8B0E6E952B0A}"/>
              </a:ext>
            </a:extLst>
          </p:cNvPr>
          <p:cNvSpPr txBox="1"/>
          <p:nvPr/>
        </p:nvSpPr>
        <p:spPr>
          <a:xfrm>
            <a:off x="2421757" y="598072"/>
            <a:ext cx="775094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4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feelings </a:t>
            </a:r>
            <a:r>
              <a:rPr lang="en-US" sz="440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 !</a:t>
            </a:r>
          </a:p>
        </p:txBody>
      </p:sp>
      <p:sp>
        <p:nvSpPr>
          <p:cNvPr id="12" name="Google Shape;110;p2">
            <a:extLst>
              <a:ext uri="{FF2B5EF4-FFF2-40B4-BE49-F238E27FC236}">
                <a16:creationId xmlns:a16="http://schemas.microsoft.com/office/drawing/2014/main" id="{67077846-56E5-4976-9286-3D460024E2C3}"/>
              </a:ext>
            </a:extLst>
          </p:cNvPr>
          <p:cNvSpPr txBox="1"/>
          <p:nvPr/>
        </p:nvSpPr>
        <p:spPr>
          <a:xfrm>
            <a:off x="2851585" y="1424999"/>
            <a:ext cx="689128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discussion + Presentation to the whole class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1701083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47525548-CEDF-4A00-862D-E2069FE28934}"/>
              </a:ext>
            </a:extLst>
          </p:cNvPr>
          <p:cNvSpPr txBox="1"/>
          <p:nvPr/>
        </p:nvSpPr>
        <p:spPr>
          <a:xfrm>
            <a:off x="2936378" y="377357"/>
            <a:ext cx="63192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6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RESSOURCES </a:t>
            </a:r>
            <a:r>
              <a:rPr lang="en-US" sz="360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EAC73-EFE0-48C1-8751-08B9213E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103" y="3927282"/>
            <a:ext cx="2638793" cy="27626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CD59AC-BDC1-4AC5-9C2B-219A1669F6E7}"/>
              </a:ext>
            </a:extLst>
          </p:cNvPr>
          <p:cNvCxnSpPr>
            <a:cxnSpLocks/>
          </p:cNvCxnSpPr>
          <p:nvPr/>
        </p:nvCxnSpPr>
        <p:spPr>
          <a:xfrm>
            <a:off x="5929669" y="1752600"/>
            <a:ext cx="0" cy="3417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DD78CA-6301-4D38-A6CE-10E520B7674F}"/>
              </a:ext>
            </a:extLst>
          </p:cNvPr>
          <p:cNvSpPr txBox="1"/>
          <p:nvPr/>
        </p:nvSpPr>
        <p:spPr>
          <a:xfrm>
            <a:off x="373285" y="1463795"/>
            <a:ext cx="6094070" cy="453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Course books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Problem Solving in Data Structures &amp; Algorithms Using C++		</a:t>
            </a:r>
            <a:r>
              <a:rPr lang="en-US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Hemant_Jain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_ 2016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 Algorithms Through Programming and Puzzle Solving</a:t>
            </a: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Grokking-Algorithms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Aditya Bhargava - 2016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Cracking-the-Coding-Interview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Structure &amp; Algorithms Resources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https://www.tutorialspoint.com/data_structures_algorithms/index.htm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C++ Resources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https://cplusplus.com/doc/tutorial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https://cplusplus.com/reference/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/>
              </a:rPr>
              <a:t>https://google.github.io/styleguide/cppguide.html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7030" indent="22860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B1E01-1F64-49E1-8B96-73BA06FB3EA1}"/>
              </a:ext>
            </a:extLst>
          </p:cNvPr>
          <p:cNvSpPr txBox="1"/>
          <p:nvPr/>
        </p:nvSpPr>
        <p:spPr>
          <a:xfrm>
            <a:off x="6785660" y="1463795"/>
            <a:ext cx="6094070" cy="230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15000"/>
              </a:lnSpc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Tools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Online C++ debugger and visualizer</a:t>
            </a:r>
          </a:p>
          <a:p>
            <a:pPr marL="367030" indent="228600" algn="just">
              <a:lnSpc>
                <a:spcPct val="115000"/>
              </a:lnSpc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9"/>
              </a:rPr>
              <a:t>https://pythontutor.com/cpp.html#mode=edit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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Online C++ IDE</a:t>
            </a:r>
          </a:p>
          <a:p>
            <a:pPr marL="367030" indent="228600" algn="just">
              <a:lnSpc>
                <a:spcPct val="115000"/>
              </a:lnSpc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0"/>
              </a:rPr>
              <a:t>https://replit.com/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7030" indent="228600" algn="just">
              <a:lnSpc>
                <a:spcPct val="115000"/>
              </a:lnSpc>
            </a:pPr>
            <a:r>
              <a:rPr lang="en-US" sz="1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1"/>
              </a:rPr>
              <a:t>https://onecompiler.com/cpp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7030" indent="22860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indent="-90170" algn="just">
              <a:lnSpc>
                <a:spcPct val="115000"/>
              </a:lnSpc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135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2">
            <a:extLst>
              <a:ext uri="{FF2B5EF4-FFF2-40B4-BE49-F238E27FC236}">
                <a16:creationId xmlns:a16="http://schemas.microsoft.com/office/drawing/2014/main" id="{E0401B11-F10C-4209-B805-BEFA7B9A7790}"/>
              </a:ext>
            </a:extLst>
          </p:cNvPr>
          <p:cNvSpPr txBox="1"/>
          <p:nvPr/>
        </p:nvSpPr>
        <p:spPr>
          <a:xfrm>
            <a:off x="0" y="-4207"/>
            <a:ext cx="2095838" cy="36933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THIS SESSION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47525548-CEDF-4A00-862D-E2069FE28934}"/>
              </a:ext>
            </a:extLst>
          </p:cNvPr>
          <p:cNvSpPr txBox="1"/>
          <p:nvPr/>
        </p:nvSpPr>
        <p:spPr>
          <a:xfrm>
            <a:off x="3044143" y="415457"/>
            <a:ext cx="631924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600" b="1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NEXT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06951-CE08-4348-A3B8-0FEA7CD7425B}"/>
              </a:ext>
            </a:extLst>
          </p:cNvPr>
          <p:cNvSpPr txBox="1"/>
          <p:nvPr/>
        </p:nvSpPr>
        <p:spPr>
          <a:xfrm>
            <a:off x="648969" y="2347227"/>
            <a:ext cx="56081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 – XX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will have a quiz based on</a:t>
            </a:r>
            <a:r>
              <a:rPr lang="en-US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this session objectives: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Benefits of class vs structures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attributes &amp; methods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instantiation and constructors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members visibility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this as a reference to current object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Pass objects by value or by reference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1369D9-F408-415A-859E-C123F2284885}"/>
              </a:ext>
            </a:extLst>
          </p:cNvPr>
          <p:cNvCxnSpPr>
            <a:cxnSpLocks/>
          </p:cNvCxnSpPr>
          <p:nvPr/>
        </p:nvCxnSpPr>
        <p:spPr>
          <a:xfrm>
            <a:off x="6018569" y="2529987"/>
            <a:ext cx="0" cy="24854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0753CB-F537-4C1A-992A-3FCA4CF48319}"/>
              </a:ext>
            </a:extLst>
          </p:cNvPr>
          <p:cNvSpPr txBox="1"/>
          <p:nvPr/>
        </p:nvSpPr>
        <p:spPr>
          <a:xfrm>
            <a:off x="6257093" y="2308696"/>
            <a:ext cx="55160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– XX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 ready to present your researches</a:t>
            </a:r>
            <a:endParaRPr lang="en-US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Differences btw static and dynamic instantiation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Differences btw  memory allocation and deallocation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Static vs. dynamic instantiation (pro &amp; cons)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BFCD-4385-4EE6-AC0A-0EC342668123}"/>
              </a:ext>
            </a:extLst>
          </p:cNvPr>
          <p:cNvSpPr/>
          <p:nvPr/>
        </p:nvSpPr>
        <p:spPr>
          <a:xfrm>
            <a:off x="489995" y="2026671"/>
            <a:ext cx="11212009" cy="3402579"/>
          </a:xfrm>
          <a:custGeom>
            <a:avLst/>
            <a:gdLst>
              <a:gd name="connsiteX0" fmla="*/ 0 w 11212009"/>
              <a:gd name="connsiteY0" fmla="*/ 0 h 3402579"/>
              <a:gd name="connsiteX1" fmla="*/ 365866 w 11212009"/>
              <a:gd name="connsiteY1" fmla="*/ 0 h 3402579"/>
              <a:gd name="connsiteX2" fmla="*/ 1068091 w 11212009"/>
              <a:gd name="connsiteY2" fmla="*/ 0 h 3402579"/>
              <a:gd name="connsiteX3" fmla="*/ 1658197 w 11212009"/>
              <a:gd name="connsiteY3" fmla="*/ 0 h 3402579"/>
              <a:gd name="connsiteX4" fmla="*/ 2248303 w 11212009"/>
              <a:gd name="connsiteY4" fmla="*/ 0 h 3402579"/>
              <a:gd name="connsiteX5" fmla="*/ 2950529 w 11212009"/>
              <a:gd name="connsiteY5" fmla="*/ 0 h 3402579"/>
              <a:gd name="connsiteX6" fmla="*/ 3204274 w 11212009"/>
              <a:gd name="connsiteY6" fmla="*/ 0 h 3402579"/>
              <a:gd name="connsiteX7" fmla="*/ 4018620 w 11212009"/>
              <a:gd name="connsiteY7" fmla="*/ 0 h 3402579"/>
              <a:gd name="connsiteX8" fmla="*/ 4496606 w 11212009"/>
              <a:gd name="connsiteY8" fmla="*/ 0 h 3402579"/>
              <a:gd name="connsiteX9" fmla="*/ 5310952 w 11212009"/>
              <a:gd name="connsiteY9" fmla="*/ 0 h 3402579"/>
              <a:gd name="connsiteX10" fmla="*/ 5788937 w 11212009"/>
              <a:gd name="connsiteY10" fmla="*/ 0 h 3402579"/>
              <a:gd name="connsiteX11" fmla="*/ 6491163 w 11212009"/>
              <a:gd name="connsiteY11" fmla="*/ 0 h 3402579"/>
              <a:gd name="connsiteX12" fmla="*/ 7305509 w 11212009"/>
              <a:gd name="connsiteY12" fmla="*/ 0 h 3402579"/>
              <a:gd name="connsiteX13" fmla="*/ 8119855 w 11212009"/>
              <a:gd name="connsiteY13" fmla="*/ 0 h 3402579"/>
              <a:gd name="connsiteX14" fmla="*/ 8822081 w 11212009"/>
              <a:gd name="connsiteY14" fmla="*/ 0 h 3402579"/>
              <a:gd name="connsiteX15" fmla="*/ 9187946 w 11212009"/>
              <a:gd name="connsiteY15" fmla="*/ 0 h 3402579"/>
              <a:gd name="connsiteX16" fmla="*/ 10002292 w 11212009"/>
              <a:gd name="connsiteY16" fmla="*/ 0 h 3402579"/>
              <a:gd name="connsiteX17" fmla="*/ 11212009 w 11212009"/>
              <a:gd name="connsiteY17" fmla="*/ 0 h 3402579"/>
              <a:gd name="connsiteX18" fmla="*/ 11212009 w 11212009"/>
              <a:gd name="connsiteY18" fmla="*/ 635148 h 3402579"/>
              <a:gd name="connsiteX19" fmla="*/ 11212009 w 11212009"/>
              <a:gd name="connsiteY19" fmla="*/ 1168219 h 3402579"/>
              <a:gd name="connsiteX20" fmla="*/ 11212009 w 11212009"/>
              <a:gd name="connsiteY20" fmla="*/ 1803367 h 3402579"/>
              <a:gd name="connsiteX21" fmla="*/ 11212009 w 11212009"/>
              <a:gd name="connsiteY21" fmla="*/ 2438515 h 3402579"/>
              <a:gd name="connsiteX22" fmla="*/ 11212009 w 11212009"/>
              <a:gd name="connsiteY22" fmla="*/ 2903534 h 3402579"/>
              <a:gd name="connsiteX23" fmla="*/ 11212009 w 11212009"/>
              <a:gd name="connsiteY23" fmla="*/ 3402579 h 3402579"/>
              <a:gd name="connsiteX24" fmla="*/ 10509783 w 11212009"/>
              <a:gd name="connsiteY24" fmla="*/ 3402579 h 3402579"/>
              <a:gd name="connsiteX25" fmla="*/ 9919677 w 11212009"/>
              <a:gd name="connsiteY25" fmla="*/ 3402579 h 3402579"/>
              <a:gd name="connsiteX26" fmla="*/ 9217452 w 11212009"/>
              <a:gd name="connsiteY26" fmla="*/ 3402579 h 3402579"/>
              <a:gd name="connsiteX27" fmla="*/ 8963706 w 11212009"/>
              <a:gd name="connsiteY27" fmla="*/ 3402579 h 3402579"/>
              <a:gd name="connsiteX28" fmla="*/ 8373600 w 11212009"/>
              <a:gd name="connsiteY28" fmla="*/ 3402579 h 3402579"/>
              <a:gd name="connsiteX29" fmla="*/ 8119855 w 11212009"/>
              <a:gd name="connsiteY29" fmla="*/ 3402579 h 3402579"/>
              <a:gd name="connsiteX30" fmla="*/ 7417629 w 11212009"/>
              <a:gd name="connsiteY30" fmla="*/ 3402579 h 3402579"/>
              <a:gd name="connsiteX31" fmla="*/ 6939643 w 11212009"/>
              <a:gd name="connsiteY31" fmla="*/ 3402579 h 3402579"/>
              <a:gd name="connsiteX32" fmla="*/ 6125298 w 11212009"/>
              <a:gd name="connsiteY32" fmla="*/ 3402579 h 3402579"/>
              <a:gd name="connsiteX33" fmla="*/ 5423072 w 11212009"/>
              <a:gd name="connsiteY33" fmla="*/ 3402579 h 3402579"/>
              <a:gd name="connsiteX34" fmla="*/ 5169326 w 11212009"/>
              <a:gd name="connsiteY34" fmla="*/ 3402579 h 3402579"/>
              <a:gd name="connsiteX35" fmla="*/ 4354980 w 11212009"/>
              <a:gd name="connsiteY35" fmla="*/ 3402579 h 3402579"/>
              <a:gd name="connsiteX36" fmla="*/ 4101235 w 11212009"/>
              <a:gd name="connsiteY36" fmla="*/ 3402579 h 3402579"/>
              <a:gd name="connsiteX37" fmla="*/ 3623249 w 11212009"/>
              <a:gd name="connsiteY37" fmla="*/ 3402579 h 3402579"/>
              <a:gd name="connsiteX38" fmla="*/ 3257384 w 11212009"/>
              <a:gd name="connsiteY38" fmla="*/ 3402579 h 3402579"/>
              <a:gd name="connsiteX39" fmla="*/ 2891518 w 11212009"/>
              <a:gd name="connsiteY39" fmla="*/ 3402579 h 3402579"/>
              <a:gd name="connsiteX40" fmla="*/ 2413532 w 11212009"/>
              <a:gd name="connsiteY40" fmla="*/ 3402579 h 3402579"/>
              <a:gd name="connsiteX41" fmla="*/ 2159787 w 11212009"/>
              <a:gd name="connsiteY41" fmla="*/ 3402579 h 3402579"/>
              <a:gd name="connsiteX42" fmla="*/ 1681801 w 11212009"/>
              <a:gd name="connsiteY42" fmla="*/ 3402579 h 3402579"/>
              <a:gd name="connsiteX43" fmla="*/ 867455 w 11212009"/>
              <a:gd name="connsiteY43" fmla="*/ 3402579 h 3402579"/>
              <a:gd name="connsiteX44" fmla="*/ 0 w 11212009"/>
              <a:gd name="connsiteY44" fmla="*/ 3402579 h 3402579"/>
              <a:gd name="connsiteX45" fmla="*/ 0 w 11212009"/>
              <a:gd name="connsiteY45" fmla="*/ 2767431 h 3402579"/>
              <a:gd name="connsiteX46" fmla="*/ 0 w 11212009"/>
              <a:gd name="connsiteY46" fmla="*/ 2132283 h 3402579"/>
              <a:gd name="connsiteX47" fmla="*/ 0 w 11212009"/>
              <a:gd name="connsiteY47" fmla="*/ 1531161 h 3402579"/>
              <a:gd name="connsiteX48" fmla="*/ 0 w 11212009"/>
              <a:gd name="connsiteY48" fmla="*/ 930038 h 3402579"/>
              <a:gd name="connsiteX49" fmla="*/ 0 w 11212009"/>
              <a:gd name="connsiteY49" fmla="*/ 0 h 340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212009" h="3402579" extrusionOk="0">
                <a:moveTo>
                  <a:pt x="0" y="0"/>
                </a:moveTo>
                <a:cubicBezTo>
                  <a:pt x="95346" y="-40742"/>
                  <a:pt x="187131" y="1901"/>
                  <a:pt x="365866" y="0"/>
                </a:cubicBezTo>
                <a:cubicBezTo>
                  <a:pt x="544601" y="-1901"/>
                  <a:pt x="748963" y="67110"/>
                  <a:pt x="1068091" y="0"/>
                </a:cubicBezTo>
                <a:cubicBezTo>
                  <a:pt x="1387220" y="-67110"/>
                  <a:pt x="1425078" y="65996"/>
                  <a:pt x="1658197" y="0"/>
                </a:cubicBezTo>
                <a:cubicBezTo>
                  <a:pt x="1891316" y="-65996"/>
                  <a:pt x="2044880" y="67239"/>
                  <a:pt x="2248303" y="0"/>
                </a:cubicBezTo>
                <a:cubicBezTo>
                  <a:pt x="2451726" y="-67239"/>
                  <a:pt x="2795140" y="61090"/>
                  <a:pt x="2950529" y="0"/>
                </a:cubicBezTo>
                <a:cubicBezTo>
                  <a:pt x="3105918" y="-61090"/>
                  <a:pt x="3103792" y="9541"/>
                  <a:pt x="3204274" y="0"/>
                </a:cubicBezTo>
                <a:cubicBezTo>
                  <a:pt x="3304757" y="-9541"/>
                  <a:pt x="3780599" y="69688"/>
                  <a:pt x="4018620" y="0"/>
                </a:cubicBezTo>
                <a:cubicBezTo>
                  <a:pt x="4256641" y="-69688"/>
                  <a:pt x="4345447" y="2908"/>
                  <a:pt x="4496606" y="0"/>
                </a:cubicBezTo>
                <a:cubicBezTo>
                  <a:pt x="4647765" y="-2908"/>
                  <a:pt x="4992668" y="28041"/>
                  <a:pt x="5310952" y="0"/>
                </a:cubicBezTo>
                <a:cubicBezTo>
                  <a:pt x="5629236" y="-28041"/>
                  <a:pt x="5582039" y="55634"/>
                  <a:pt x="5788937" y="0"/>
                </a:cubicBezTo>
                <a:cubicBezTo>
                  <a:pt x="5995835" y="-55634"/>
                  <a:pt x="6151660" y="50010"/>
                  <a:pt x="6491163" y="0"/>
                </a:cubicBezTo>
                <a:cubicBezTo>
                  <a:pt x="6830666" y="-50010"/>
                  <a:pt x="7089022" y="42838"/>
                  <a:pt x="7305509" y="0"/>
                </a:cubicBezTo>
                <a:cubicBezTo>
                  <a:pt x="7521996" y="-42838"/>
                  <a:pt x="7838388" y="85348"/>
                  <a:pt x="8119855" y="0"/>
                </a:cubicBezTo>
                <a:cubicBezTo>
                  <a:pt x="8401322" y="-85348"/>
                  <a:pt x="8668005" y="77105"/>
                  <a:pt x="8822081" y="0"/>
                </a:cubicBezTo>
                <a:cubicBezTo>
                  <a:pt x="8976157" y="-77105"/>
                  <a:pt x="9021729" y="35599"/>
                  <a:pt x="9187946" y="0"/>
                </a:cubicBezTo>
                <a:cubicBezTo>
                  <a:pt x="9354163" y="-35599"/>
                  <a:pt x="9705979" y="8271"/>
                  <a:pt x="10002292" y="0"/>
                </a:cubicBezTo>
                <a:cubicBezTo>
                  <a:pt x="10298605" y="-8271"/>
                  <a:pt x="10823046" y="59540"/>
                  <a:pt x="11212009" y="0"/>
                </a:cubicBezTo>
                <a:cubicBezTo>
                  <a:pt x="11284267" y="315210"/>
                  <a:pt x="11207877" y="457340"/>
                  <a:pt x="11212009" y="635148"/>
                </a:cubicBezTo>
                <a:cubicBezTo>
                  <a:pt x="11216141" y="812956"/>
                  <a:pt x="11165681" y="1038397"/>
                  <a:pt x="11212009" y="1168219"/>
                </a:cubicBezTo>
                <a:cubicBezTo>
                  <a:pt x="11258337" y="1298041"/>
                  <a:pt x="11177978" y="1502786"/>
                  <a:pt x="11212009" y="1803367"/>
                </a:cubicBezTo>
                <a:cubicBezTo>
                  <a:pt x="11246040" y="2103948"/>
                  <a:pt x="11162747" y="2227734"/>
                  <a:pt x="11212009" y="2438515"/>
                </a:cubicBezTo>
                <a:cubicBezTo>
                  <a:pt x="11261271" y="2649296"/>
                  <a:pt x="11163362" y="2725646"/>
                  <a:pt x="11212009" y="2903534"/>
                </a:cubicBezTo>
                <a:cubicBezTo>
                  <a:pt x="11260656" y="3081422"/>
                  <a:pt x="11205095" y="3237796"/>
                  <a:pt x="11212009" y="3402579"/>
                </a:cubicBezTo>
                <a:cubicBezTo>
                  <a:pt x="11035184" y="3430451"/>
                  <a:pt x="10762927" y="3330484"/>
                  <a:pt x="10509783" y="3402579"/>
                </a:cubicBezTo>
                <a:cubicBezTo>
                  <a:pt x="10256639" y="3474674"/>
                  <a:pt x="10209033" y="3354735"/>
                  <a:pt x="9919677" y="3402579"/>
                </a:cubicBezTo>
                <a:cubicBezTo>
                  <a:pt x="9630321" y="3450423"/>
                  <a:pt x="9568125" y="3355966"/>
                  <a:pt x="9217452" y="3402579"/>
                </a:cubicBezTo>
                <a:cubicBezTo>
                  <a:pt x="8866780" y="3449192"/>
                  <a:pt x="9067668" y="3376221"/>
                  <a:pt x="8963706" y="3402579"/>
                </a:cubicBezTo>
                <a:cubicBezTo>
                  <a:pt x="8859744" y="3428937"/>
                  <a:pt x="8583956" y="3381969"/>
                  <a:pt x="8373600" y="3402579"/>
                </a:cubicBezTo>
                <a:cubicBezTo>
                  <a:pt x="8163244" y="3423189"/>
                  <a:pt x="8175129" y="3399963"/>
                  <a:pt x="8119855" y="3402579"/>
                </a:cubicBezTo>
                <a:cubicBezTo>
                  <a:pt x="8064581" y="3405195"/>
                  <a:pt x="7706461" y="3361249"/>
                  <a:pt x="7417629" y="3402579"/>
                </a:cubicBezTo>
                <a:cubicBezTo>
                  <a:pt x="7128797" y="3443909"/>
                  <a:pt x="7111111" y="3346048"/>
                  <a:pt x="6939643" y="3402579"/>
                </a:cubicBezTo>
                <a:cubicBezTo>
                  <a:pt x="6768175" y="3459110"/>
                  <a:pt x="6357052" y="3331044"/>
                  <a:pt x="6125298" y="3402579"/>
                </a:cubicBezTo>
                <a:cubicBezTo>
                  <a:pt x="5893544" y="3474114"/>
                  <a:pt x="5647969" y="3348353"/>
                  <a:pt x="5423072" y="3402579"/>
                </a:cubicBezTo>
                <a:cubicBezTo>
                  <a:pt x="5198175" y="3456805"/>
                  <a:pt x="5289778" y="3389863"/>
                  <a:pt x="5169326" y="3402579"/>
                </a:cubicBezTo>
                <a:cubicBezTo>
                  <a:pt x="5048874" y="3415295"/>
                  <a:pt x="4692967" y="3390304"/>
                  <a:pt x="4354980" y="3402579"/>
                </a:cubicBezTo>
                <a:cubicBezTo>
                  <a:pt x="4016993" y="3414854"/>
                  <a:pt x="4198708" y="3397741"/>
                  <a:pt x="4101235" y="3402579"/>
                </a:cubicBezTo>
                <a:cubicBezTo>
                  <a:pt x="4003762" y="3407417"/>
                  <a:pt x="3814923" y="3400717"/>
                  <a:pt x="3623249" y="3402579"/>
                </a:cubicBezTo>
                <a:cubicBezTo>
                  <a:pt x="3431575" y="3404441"/>
                  <a:pt x="3412961" y="3365314"/>
                  <a:pt x="3257384" y="3402579"/>
                </a:cubicBezTo>
                <a:cubicBezTo>
                  <a:pt x="3101808" y="3439844"/>
                  <a:pt x="3016703" y="3374611"/>
                  <a:pt x="2891518" y="3402579"/>
                </a:cubicBezTo>
                <a:cubicBezTo>
                  <a:pt x="2766333" y="3430547"/>
                  <a:pt x="2622199" y="3395799"/>
                  <a:pt x="2413532" y="3402579"/>
                </a:cubicBezTo>
                <a:cubicBezTo>
                  <a:pt x="2204865" y="3409359"/>
                  <a:pt x="2220498" y="3387492"/>
                  <a:pt x="2159787" y="3402579"/>
                </a:cubicBezTo>
                <a:cubicBezTo>
                  <a:pt x="2099077" y="3417666"/>
                  <a:pt x="1798654" y="3365581"/>
                  <a:pt x="1681801" y="3402579"/>
                </a:cubicBezTo>
                <a:cubicBezTo>
                  <a:pt x="1564948" y="3439577"/>
                  <a:pt x="1040722" y="3341799"/>
                  <a:pt x="867455" y="3402579"/>
                </a:cubicBezTo>
                <a:cubicBezTo>
                  <a:pt x="694188" y="3463359"/>
                  <a:pt x="370525" y="3360638"/>
                  <a:pt x="0" y="3402579"/>
                </a:cubicBezTo>
                <a:cubicBezTo>
                  <a:pt x="-71163" y="3203304"/>
                  <a:pt x="6300" y="2975808"/>
                  <a:pt x="0" y="2767431"/>
                </a:cubicBezTo>
                <a:cubicBezTo>
                  <a:pt x="-6300" y="2559054"/>
                  <a:pt x="67036" y="2302090"/>
                  <a:pt x="0" y="2132283"/>
                </a:cubicBezTo>
                <a:cubicBezTo>
                  <a:pt x="-67036" y="1962476"/>
                  <a:pt x="53770" y="1750461"/>
                  <a:pt x="0" y="1531161"/>
                </a:cubicBezTo>
                <a:cubicBezTo>
                  <a:pt x="-53770" y="1311861"/>
                  <a:pt x="30109" y="1072196"/>
                  <a:pt x="0" y="930038"/>
                </a:cubicBezTo>
                <a:cubicBezTo>
                  <a:pt x="-30109" y="787880"/>
                  <a:pt x="63605" y="329699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3485262" y="506899"/>
            <a:ext cx="522147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 OFF OBJECTIVES</a:t>
            </a:r>
            <a:endParaRPr sz="4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3366" y="374657"/>
            <a:ext cx="801896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9151" y="374657"/>
            <a:ext cx="801896" cy="80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1721587" y="1523785"/>
            <a:ext cx="9398806" cy="51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228600"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Course Kick off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what you will be able to do at the end of this course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oolBoran" panose="020B0100010101010101" pitchFamily="34" charset="0"/>
              </a:rPr>
              <a:t>Overview of course map, learning objectives, evaluation and agenda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oolBoran" panose="020B0100010101010101" pitchFamily="34" charset="0"/>
              </a:rPr>
              <a:t>Rules about the usage of AI within this course and plagiarism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we expect in terms of work and attitudes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the tools to work efficiently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228600" algn="just">
              <a:lnSpc>
                <a:spcPct val="115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228600" algn="just"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quick start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short introduction to C++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 yourself with a few problems!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228600" algn="just">
              <a:lnSpc>
                <a:spcPct val="115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228600" algn="just"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this course can serve your future career?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kind of involvement do you like to commit during this course?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References Documents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7F65DF3F-9DB7-447F-B9B0-C066FA227AEC}"/>
              </a:ext>
            </a:extLst>
          </p:cNvPr>
          <p:cNvSpPr txBox="1"/>
          <p:nvPr/>
        </p:nvSpPr>
        <p:spPr>
          <a:xfrm>
            <a:off x="2124462" y="364409"/>
            <a:ext cx="840606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What you should be able to do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at the end of this course</a:t>
            </a:r>
            <a:endParaRPr sz="4000" b="1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Infrastructure development struggles to keep pace with needs of a ...">
            <a:extLst>
              <a:ext uri="{FF2B5EF4-FFF2-40B4-BE49-F238E27FC236}">
                <a16:creationId xmlns:a16="http://schemas.microsoft.com/office/drawing/2014/main" id="{A90B68E0-D2D2-4271-89BC-D82ED745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4268">
            <a:off x="860882" y="2776559"/>
            <a:ext cx="3898589" cy="2599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2" descr="Innovative IoT powered smart water management system for efficient and sustainable urban">
            <a:extLst>
              <a:ext uri="{FF2B5EF4-FFF2-40B4-BE49-F238E27FC236}">
                <a16:creationId xmlns:a16="http://schemas.microsoft.com/office/drawing/2014/main" id="{7DA4A7BD-5BF4-445D-AE77-DD1385B20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109">
            <a:off x="4380341" y="2783754"/>
            <a:ext cx="3454376" cy="2599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F636438-7D5D-49E4-903C-05C3439B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9868">
            <a:off x="7013728" y="2566738"/>
            <a:ext cx="4287797" cy="2251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66856-1C9E-4E7F-B7E4-0DB8DE50A6F5}"/>
              </a:ext>
            </a:extLst>
          </p:cNvPr>
          <p:cNvSpPr txBox="1"/>
          <p:nvPr/>
        </p:nvSpPr>
        <p:spPr>
          <a:xfrm>
            <a:off x="0" y="0"/>
            <a:ext cx="1714499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EXPLAIN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4D3C4-AF00-469C-89CC-3324A22670B0}"/>
              </a:ext>
            </a:extLst>
          </p:cNvPr>
          <p:cNvSpPr txBox="1"/>
          <p:nvPr/>
        </p:nvSpPr>
        <p:spPr>
          <a:xfrm>
            <a:off x="4801550" y="622199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3 examples to get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01262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nfrastructure development struggles to keep pace with needs of a ...">
            <a:extLst>
              <a:ext uri="{FF2B5EF4-FFF2-40B4-BE49-F238E27FC236}">
                <a16:creationId xmlns:a16="http://schemas.microsoft.com/office/drawing/2014/main" id="{AAB45FC5-6699-4AD9-9E44-14A4089B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2904"/>
            <a:ext cx="12210929" cy="814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1386A-D166-44C8-928E-01F7CD967827}"/>
              </a:ext>
            </a:extLst>
          </p:cNvPr>
          <p:cNvSpPr/>
          <p:nvPr/>
        </p:nvSpPr>
        <p:spPr>
          <a:xfrm>
            <a:off x="285359" y="2010341"/>
            <a:ext cx="7733225" cy="4395682"/>
          </a:xfrm>
          <a:custGeom>
            <a:avLst/>
            <a:gdLst>
              <a:gd name="connsiteX0" fmla="*/ 0 w 7733225"/>
              <a:gd name="connsiteY0" fmla="*/ 0 h 4395682"/>
              <a:gd name="connsiteX1" fmla="*/ 594863 w 7733225"/>
              <a:gd name="connsiteY1" fmla="*/ 0 h 4395682"/>
              <a:gd name="connsiteX2" fmla="*/ 1344391 w 7733225"/>
              <a:gd name="connsiteY2" fmla="*/ 0 h 4395682"/>
              <a:gd name="connsiteX3" fmla="*/ 2093919 w 7733225"/>
              <a:gd name="connsiteY3" fmla="*/ 0 h 4395682"/>
              <a:gd name="connsiteX4" fmla="*/ 2843447 w 7733225"/>
              <a:gd name="connsiteY4" fmla="*/ 0 h 4395682"/>
              <a:gd name="connsiteX5" fmla="*/ 3515643 w 7733225"/>
              <a:gd name="connsiteY5" fmla="*/ 0 h 4395682"/>
              <a:gd name="connsiteX6" fmla="*/ 4033174 w 7733225"/>
              <a:gd name="connsiteY6" fmla="*/ 0 h 4395682"/>
              <a:gd name="connsiteX7" fmla="*/ 4628038 w 7733225"/>
              <a:gd name="connsiteY7" fmla="*/ 0 h 4395682"/>
              <a:gd name="connsiteX8" fmla="*/ 5300233 w 7733225"/>
              <a:gd name="connsiteY8" fmla="*/ 0 h 4395682"/>
              <a:gd name="connsiteX9" fmla="*/ 5972429 w 7733225"/>
              <a:gd name="connsiteY9" fmla="*/ 0 h 4395682"/>
              <a:gd name="connsiteX10" fmla="*/ 6335296 w 7733225"/>
              <a:gd name="connsiteY10" fmla="*/ 0 h 4395682"/>
              <a:gd name="connsiteX11" fmla="*/ 7007492 w 7733225"/>
              <a:gd name="connsiteY11" fmla="*/ 0 h 4395682"/>
              <a:gd name="connsiteX12" fmla="*/ 7733225 w 7733225"/>
              <a:gd name="connsiteY12" fmla="*/ 0 h 4395682"/>
              <a:gd name="connsiteX13" fmla="*/ 7733225 w 7733225"/>
              <a:gd name="connsiteY13" fmla="*/ 505503 h 4395682"/>
              <a:gd name="connsiteX14" fmla="*/ 7733225 w 7733225"/>
              <a:gd name="connsiteY14" fmla="*/ 1011007 h 4395682"/>
              <a:gd name="connsiteX15" fmla="*/ 7733225 w 7733225"/>
              <a:gd name="connsiteY15" fmla="*/ 1648381 h 4395682"/>
              <a:gd name="connsiteX16" fmla="*/ 7733225 w 7733225"/>
              <a:gd name="connsiteY16" fmla="*/ 2153884 h 4395682"/>
              <a:gd name="connsiteX17" fmla="*/ 7733225 w 7733225"/>
              <a:gd name="connsiteY17" fmla="*/ 2747301 h 4395682"/>
              <a:gd name="connsiteX18" fmla="*/ 7733225 w 7733225"/>
              <a:gd name="connsiteY18" fmla="*/ 3252805 h 4395682"/>
              <a:gd name="connsiteX19" fmla="*/ 7733225 w 7733225"/>
              <a:gd name="connsiteY19" fmla="*/ 3890179 h 4395682"/>
              <a:gd name="connsiteX20" fmla="*/ 7733225 w 7733225"/>
              <a:gd name="connsiteY20" fmla="*/ 4395682 h 4395682"/>
              <a:gd name="connsiteX21" fmla="*/ 7061029 w 7733225"/>
              <a:gd name="connsiteY21" fmla="*/ 4395682 h 4395682"/>
              <a:gd name="connsiteX22" fmla="*/ 6620830 w 7733225"/>
              <a:gd name="connsiteY22" fmla="*/ 4395682 h 4395682"/>
              <a:gd name="connsiteX23" fmla="*/ 5871302 w 7733225"/>
              <a:gd name="connsiteY23" fmla="*/ 4395682 h 4395682"/>
              <a:gd name="connsiteX24" fmla="*/ 5121774 w 7733225"/>
              <a:gd name="connsiteY24" fmla="*/ 4395682 h 4395682"/>
              <a:gd name="connsiteX25" fmla="*/ 4604243 w 7733225"/>
              <a:gd name="connsiteY25" fmla="*/ 4395682 h 4395682"/>
              <a:gd name="connsiteX26" fmla="*/ 3932047 w 7733225"/>
              <a:gd name="connsiteY26" fmla="*/ 4395682 h 4395682"/>
              <a:gd name="connsiteX27" fmla="*/ 3569181 w 7733225"/>
              <a:gd name="connsiteY27" fmla="*/ 4395682 h 4395682"/>
              <a:gd name="connsiteX28" fmla="*/ 2974317 w 7733225"/>
              <a:gd name="connsiteY28" fmla="*/ 4395682 h 4395682"/>
              <a:gd name="connsiteX29" fmla="*/ 2456786 w 7733225"/>
              <a:gd name="connsiteY29" fmla="*/ 4395682 h 4395682"/>
              <a:gd name="connsiteX30" fmla="*/ 2016587 w 7733225"/>
              <a:gd name="connsiteY30" fmla="*/ 4395682 h 4395682"/>
              <a:gd name="connsiteX31" fmla="*/ 1499056 w 7733225"/>
              <a:gd name="connsiteY31" fmla="*/ 4395682 h 4395682"/>
              <a:gd name="connsiteX32" fmla="*/ 981525 w 7733225"/>
              <a:gd name="connsiteY32" fmla="*/ 4395682 h 4395682"/>
              <a:gd name="connsiteX33" fmla="*/ 0 w 7733225"/>
              <a:gd name="connsiteY33" fmla="*/ 4395682 h 4395682"/>
              <a:gd name="connsiteX34" fmla="*/ 0 w 7733225"/>
              <a:gd name="connsiteY34" fmla="*/ 3934135 h 4395682"/>
              <a:gd name="connsiteX35" fmla="*/ 0 w 7733225"/>
              <a:gd name="connsiteY35" fmla="*/ 3340718 h 4395682"/>
              <a:gd name="connsiteX36" fmla="*/ 0 w 7733225"/>
              <a:gd name="connsiteY36" fmla="*/ 2791258 h 4395682"/>
              <a:gd name="connsiteX37" fmla="*/ 0 w 7733225"/>
              <a:gd name="connsiteY37" fmla="*/ 2373668 h 4395682"/>
              <a:gd name="connsiteX38" fmla="*/ 0 w 7733225"/>
              <a:gd name="connsiteY38" fmla="*/ 1824208 h 4395682"/>
              <a:gd name="connsiteX39" fmla="*/ 0 w 7733225"/>
              <a:gd name="connsiteY39" fmla="*/ 1186834 h 4395682"/>
              <a:gd name="connsiteX40" fmla="*/ 0 w 7733225"/>
              <a:gd name="connsiteY40" fmla="*/ 681331 h 4395682"/>
              <a:gd name="connsiteX41" fmla="*/ 0 w 7733225"/>
              <a:gd name="connsiteY41" fmla="*/ 0 h 439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733225" h="4395682" fill="none" extrusionOk="0">
                <a:moveTo>
                  <a:pt x="0" y="0"/>
                </a:moveTo>
                <a:cubicBezTo>
                  <a:pt x="211827" y="-3730"/>
                  <a:pt x="302927" y="47522"/>
                  <a:pt x="594863" y="0"/>
                </a:cubicBezTo>
                <a:cubicBezTo>
                  <a:pt x="886799" y="-47522"/>
                  <a:pt x="1028895" y="81161"/>
                  <a:pt x="1344391" y="0"/>
                </a:cubicBezTo>
                <a:cubicBezTo>
                  <a:pt x="1659887" y="-81161"/>
                  <a:pt x="1807357" y="44187"/>
                  <a:pt x="2093919" y="0"/>
                </a:cubicBezTo>
                <a:cubicBezTo>
                  <a:pt x="2380481" y="-44187"/>
                  <a:pt x="2607195" y="25154"/>
                  <a:pt x="2843447" y="0"/>
                </a:cubicBezTo>
                <a:cubicBezTo>
                  <a:pt x="3079699" y="-25154"/>
                  <a:pt x="3378398" y="60133"/>
                  <a:pt x="3515643" y="0"/>
                </a:cubicBezTo>
                <a:cubicBezTo>
                  <a:pt x="3652888" y="-60133"/>
                  <a:pt x="3803943" y="60301"/>
                  <a:pt x="4033174" y="0"/>
                </a:cubicBezTo>
                <a:cubicBezTo>
                  <a:pt x="4262405" y="-60301"/>
                  <a:pt x="4383835" y="29825"/>
                  <a:pt x="4628038" y="0"/>
                </a:cubicBezTo>
                <a:cubicBezTo>
                  <a:pt x="4872241" y="-29825"/>
                  <a:pt x="5061196" y="64248"/>
                  <a:pt x="5300233" y="0"/>
                </a:cubicBezTo>
                <a:cubicBezTo>
                  <a:pt x="5539270" y="-64248"/>
                  <a:pt x="5818683" y="54916"/>
                  <a:pt x="5972429" y="0"/>
                </a:cubicBezTo>
                <a:cubicBezTo>
                  <a:pt x="6126175" y="-54916"/>
                  <a:pt x="6216955" y="9818"/>
                  <a:pt x="6335296" y="0"/>
                </a:cubicBezTo>
                <a:cubicBezTo>
                  <a:pt x="6453637" y="-9818"/>
                  <a:pt x="6708818" y="79132"/>
                  <a:pt x="7007492" y="0"/>
                </a:cubicBezTo>
                <a:cubicBezTo>
                  <a:pt x="7306166" y="-79132"/>
                  <a:pt x="7547000" y="29554"/>
                  <a:pt x="7733225" y="0"/>
                </a:cubicBezTo>
                <a:cubicBezTo>
                  <a:pt x="7784031" y="192717"/>
                  <a:pt x="7724865" y="274754"/>
                  <a:pt x="7733225" y="505503"/>
                </a:cubicBezTo>
                <a:cubicBezTo>
                  <a:pt x="7741585" y="736252"/>
                  <a:pt x="7727885" y="835767"/>
                  <a:pt x="7733225" y="1011007"/>
                </a:cubicBezTo>
                <a:cubicBezTo>
                  <a:pt x="7738565" y="1186247"/>
                  <a:pt x="7666119" y="1498530"/>
                  <a:pt x="7733225" y="1648381"/>
                </a:cubicBezTo>
                <a:cubicBezTo>
                  <a:pt x="7800331" y="1798232"/>
                  <a:pt x="7687041" y="1960739"/>
                  <a:pt x="7733225" y="2153884"/>
                </a:cubicBezTo>
                <a:cubicBezTo>
                  <a:pt x="7779409" y="2347029"/>
                  <a:pt x="7670052" y="2587066"/>
                  <a:pt x="7733225" y="2747301"/>
                </a:cubicBezTo>
                <a:cubicBezTo>
                  <a:pt x="7796398" y="2907536"/>
                  <a:pt x="7717640" y="3095685"/>
                  <a:pt x="7733225" y="3252805"/>
                </a:cubicBezTo>
                <a:cubicBezTo>
                  <a:pt x="7748810" y="3409925"/>
                  <a:pt x="7674806" y="3646547"/>
                  <a:pt x="7733225" y="3890179"/>
                </a:cubicBezTo>
                <a:cubicBezTo>
                  <a:pt x="7791644" y="4133811"/>
                  <a:pt x="7694061" y="4266161"/>
                  <a:pt x="7733225" y="4395682"/>
                </a:cubicBezTo>
                <a:cubicBezTo>
                  <a:pt x="7519293" y="4451601"/>
                  <a:pt x="7273880" y="4374398"/>
                  <a:pt x="7061029" y="4395682"/>
                </a:cubicBezTo>
                <a:cubicBezTo>
                  <a:pt x="6848178" y="4416966"/>
                  <a:pt x="6780584" y="4349916"/>
                  <a:pt x="6620830" y="4395682"/>
                </a:cubicBezTo>
                <a:cubicBezTo>
                  <a:pt x="6461076" y="4441448"/>
                  <a:pt x="6210016" y="4341657"/>
                  <a:pt x="5871302" y="4395682"/>
                </a:cubicBezTo>
                <a:cubicBezTo>
                  <a:pt x="5532588" y="4449707"/>
                  <a:pt x="5427984" y="4385869"/>
                  <a:pt x="5121774" y="4395682"/>
                </a:cubicBezTo>
                <a:cubicBezTo>
                  <a:pt x="4815564" y="4405495"/>
                  <a:pt x="4858309" y="4371639"/>
                  <a:pt x="4604243" y="4395682"/>
                </a:cubicBezTo>
                <a:cubicBezTo>
                  <a:pt x="4350177" y="4419725"/>
                  <a:pt x="4092858" y="4381749"/>
                  <a:pt x="3932047" y="4395682"/>
                </a:cubicBezTo>
                <a:cubicBezTo>
                  <a:pt x="3771236" y="4409615"/>
                  <a:pt x="3684365" y="4368791"/>
                  <a:pt x="3569181" y="4395682"/>
                </a:cubicBezTo>
                <a:cubicBezTo>
                  <a:pt x="3453997" y="4422573"/>
                  <a:pt x="3108579" y="4351178"/>
                  <a:pt x="2974317" y="4395682"/>
                </a:cubicBezTo>
                <a:cubicBezTo>
                  <a:pt x="2840055" y="4440186"/>
                  <a:pt x="2664491" y="4383363"/>
                  <a:pt x="2456786" y="4395682"/>
                </a:cubicBezTo>
                <a:cubicBezTo>
                  <a:pt x="2249081" y="4408001"/>
                  <a:pt x="2108076" y="4370767"/>
                  <a:pt x="2016587" y="4395682"/>
                </a:cubicBezTo>
                <a:cubicBezTo>
                  <a:pt x="1925098" y="4420597"/>
                  <a:pt x="1686482" y="4366290"/>
                  <a:pt x="1499056" y="4395682"/>
                </a:cubicBezTo>
                <a:cubicBezTo>
                  <a:pt x="1311630" y="4425074"/>
                  <a:pt x="1113969" y="4334047"/>
                  <a:pt x="981525" y="4395682"/>
                </a:cubicBezTo>
                <a:cubicBezTo>
                  <a:pt x="849081" y="4457317"/>
                  <a:pt x="299944" y="4388222"/>
                  <a:pt x="0" y="4395682"/>
                </a:cubicBezTo>
                <a:cubicBezTo>
                  <a:pt x="-25241" y="4276803"/>
                  <a:pt x="8546" y="4065359"/>
                  <a:pt x="0" y="3934135"/>
                </a:cubicBezTo>
                <a:cubicBezTo>
                  <a:pt x="-8546" y="3802911"/>
                  <a:pt x="8433" y="3500559"/>
                  <a:pt x="0" y="3340718"/>
                </a:cubicBezTo>
                <a:cubicBezTo>
                  <a:pt x="-8433" y="3180877"/>
                  <a:pt x="22417" y="2921331"/>
                  <a:pt x="0" y="2791258"/>
                </a:cubicBezTo>
                <a:cubicBezTo>
                  <a:pt x="-22417" y="2661185"/>
                  <a:pt x="36292" y="2458613"/>
                  <a:pt x="0" y="2373668"/>
                </a:cubicBezTo>
                <a:cubicBezTo>
                  <a:pt x="-36292" y="2288723"/>
                  <a:pt x="19059" y="1953469"/>
                  <a:pt x="0" y="1824208"/>
                </a:cubicBezTo>
                <a:cubicBezTo>
                  <a:pt x="-19059" y="1694947"/>
                  <a:pt x="61058" y="1365332"/>
                  <a:pt x="0" y="1186834"/>
                </a:cubicBezTo>
                <a:cubicBezTo>
                  <a:pt x="-61058" y="1008336"/>
                  <a:pt x="58498" y="846706"/>
                  <a:pt x="0" y="681331"/>
                </a:cubicBezTo>
                <a:cubicBezTo>
                  <a:pt x="-58498" y="515956"/>
                  <a:pt x="12189" y="235866"/>
                  <a:pt x="0" y="0"/>
                </a:cubicBezTo>
                <a:close/>
              </a:path>
              <a:path w="7733225" h="4395682" stroke="0" extrusionOk="0">
                <a:moveTo>
                  <a:pt x="0" y="0"/>
                </a:moveTo>
                <a:cubicBezTo>
                  <a:pt x="216956" y="-38350"/>
                  <a:pt x="340962" y="12657"/>
                  <a:pt x="440199" y="0"/>
                </a:cubicBezTo>
                <a:cubicBezTo>
                  <a:pt x="539436" y="-12657"/>
                  <a:pt x="721089" y="17097"/>
                  <a:pt x="803066" y="0"/>
                </a:cubicBezTo>
                <a:cubicBezTo>
                  <a:pt x="885043" y="-17097"/>
                  <a:pt x="1277465" y="80257"/>
                  <a:pt x="1552594" y="0"/>
                </a:cubicBezTo>
                <a:cubicBezTo>
                  <a:pt x="1827723" y="-80257"/>
                  <a:pt x="1947787" y="38818"/>
                  <a:pt x="2302122" y="0"/>
                </a:cubicBezTo>
                <a:cubicBezTo>
                  <a:pt x="2656457" y="-38818"/>
                  <a:pt x="2747729" y="14007"/>
                  <a:pt x="2974317" y="0"/>
                </a:cubicBezTo>
                <a:cubicBezTo>
                  <a:pt x="3200905" y="-14007"/>
                  <a:pt x="3203706" y="42387"/>
                  <a:pt x="3414516" y="0"/>
                </a:cubicBezTo>
                <a:cubicBezTo>
                  <a:pt x="3625326" y="-42387"/>
                  <a:pt x="3763389" y="43556"/>
                  <a:pt x="3854715" y="0"/>
                </a:cubicBezTo>
                <a:cubicBezTo>
                  <a:pt x="3946041" y="-43556"/>
                  <a:pt x="4210558" y="74564"/>
                  <a:pt x="4526911" y="0"/>
                </a:cubicBezTo>
                <a:cubicBezTo>
                  <a:pt x="4843264" y="-74564"/>
                  <a:pt x="4726948" y="2127"/>
                  <a:pt x="4889778" y="0"/>
                </a:cubicBezTo>
                <a:cubicBezTo>
                  <a:pt x="5052608" y="-2127"/>
                  <a:pt x="5270859" y="48141"/>
                  <a:pt x="5561973" y="0"/>
                </a:cubicBezTo>
                <a:cubicBezTo>
                  <a:pt x="5853087" y="-48141"/>
                  <a:pt x="5953707" y="64806"/>
                  <a:pt x="6156837" y="0"/>
                </a:cubicBezTo>
                <a:cubicBezTo>
                  <a:pt x="6359967" y="-64806"/>
                  <a:pt x="6536913" y="39108"/>
                  <a:pt x="6674368" y="0"/>
                </a:cubicBezTo>
                <a:cubicBezTo>
                  <a:pt x="6811823" y="-39108"/>
                  <a:pt x="7291795" y="113304"/>
                  <a:pt x="7733225" y="0"/>
                </a:cubicBezTo>
                <a:cubicBezTo>
                  <a:pt x="7784881" y="128640"/>
                  <a:pt x="7682120" y="321932"/>
                  <a:pt x="7733225" y="505503"/>
                </a:cubicBezTo>
                <a:cubicBezTo>
                  <a:pt x="7784330" y="689074"/>
                  <a:pt x="7716743" y="861986"/>
                  <a:pt x="7733225" y="1011007"/>
                </a:cubicBezTo>
                <a:cubicBezTo>
                  <a:pt x="7749707" y="1160028"/>
                  <a:pt x="7729651" y="1386569"/>
                  <a:pt x="7733225" y="1604424"/>
                </a:cubicBezTo>
                <a:cubicBezTo>
                  <a:pt x="7736799" y="1822279"/>
                  <a:pt x="7694249" y="1838251"/>
                  <a:pt x="7733225" y="2065971"/>
                </a:cubicBezTo>
                <a:cubicBezTo>
                  <a:pt x="7772201" y="2293691"/>
                  <a:pt x="7729198" y="2311169"/>
                  <a:pt x="7733225" y="2483560"/>
                </a:cubicBezTo>
                <a:cubicBezTo>
                  <a:pt x="7737252" y="2655951"/>
                  <a:pt x="7690388" y="2746015"/>
                  <a:pt x="7733225" y="2945107"/>
                </a:cubicBezTo>
                <a:cubicBezTo>
                  <a:pt x="7776062" y="3144199"/>
                  <a:pt x="7719789" y="3278444"/>
                  <a:pt x="7733225" y="3406654"/>
                </a:cubicBezTo>
                <a:cubicBezTo>
                  <a:pt x="7746661" y="3534864"/>
                  <a:pt x="7671112" y="4113982"/>
                  <a:pt x="7733225" y="4395682"/>
                </a:cubicBezTo>
                <a:cubicBezTo>
                  <a:pt x="7606014" y="4416464"/>
                  <a:pt x="7392877" y="4363448"/>
                  <a:pt x="7293026" y="4395682"/>
                </a:cubicBezTo>
                <a:cubicBezTo>
                  <a:pt x="7193175" y="4427916"/>
                  <a:pt x="6981450" y="4355787"/>
                  <a:pt x="6698163" y="4395682"/>
                </a:cubicBezTo>
                <a:cubicBezTo>
                  <a:pt x="6414876" y="4435577"/>
                  <a:pt x="6351460" y="4389547"/>
                  <a:pt x="6257964" y="4395682"/>
                </a:cubicBezTo>
                <a:cubicBezTo>
                  <a:pt x="6164468" y="4401817"/>
                  <a:pt x="5968627" y="4388416"/>
                  <a:pt x="5895097" y="4395682"/>
                </a:cubicBezTo>
                <a:cubicBezTo>
                  <a:pt x="5821567" y="4402948"/>
                  <a:pt x="5501180" y="4330167"/>
                  <a:pt x="5222901" y="4395682"/>
                </a:cubicBezTo>
                <a:cubicBezTo>
                  <a:pt x="4944622" y="4461197"/>
                  <a:pt x="4734929" y="4325871"/>
                  <a:pt x="4473373" y="4395682"/>
                </a:cubicBezTo>
                <a:cubicBezTo>
                  <a:pt x="4211817" y="4465493"/>
                  <a:pt x="3976778" y="4382816"/>
                  <a:pt x="3723845" y="4395682"/>
                </a:cubicBezTo>
                <a:cubicBezTo>
                  <a:pt x="3470912" y="4408548"/>
                  <a:pt x="3251434" y="4319330"/>
                  <a:pt x="2974317" y="4395682"/>
                </a:cubicBezTo>
                <a:cubicBezTo>
                  <a:pt x="2697200" y="4472034"/>
                  <a:pt x="2688248" y="4366514"/>
                  <a:pt x="2534118" y="4395682"/>
                </a:cubicBezTo>
                <a:cubicBezTo>
                  <a:pt x="2379988" y="4424850"/>
                  <a:pt x="2305901" y="4395507"/>
                  <a:pt x="2171252" y="4395682"/>
                </a:cubicBezTo>
                <a:cubicBezTo>
                  <a:pt x="2036603" y="4395857"/>
                  <a:pt x="1916056" y="4369142"/>
                  <a:pt x="1731053" y="4395682"/>
                </a:cubicBezTo>
                <a:cubicBezTo>
                  <a:pt x="1546050" y="4422222"/>
                  <a:pt x="1256426" y="4379330"/>
                  <a:pt x="1136189" y="4395682"/>
                </a:cubicBezTo>
                <a:cubicBezTo>
                  <a:pt x="1015952" y="4412034"/>
                  <a:pt x="834991" y="4355547"/>
                  <a:pt x="695990" y="4395682"/>
                </a:cubicBezTo>
                <a:cubicBezTo>
                  <a:pt x="556989" y="4435817"/>
                  <a:pt x="172355" y="4341931"/>
                  <a:pt x="0" y="4395682"/>
                </a:cubicBezTo>
                <a:cubicBezTo>
                  <a:pt x="-30443" y="4295654"/>
                  <a:pt x="20089" y="4074745"/>
                  <a:pt x="0" y="3934135"/>
                </a:cubicBezTo>
                <a:cubicBezTo>
                  <a:pt x="-20089" y="3793525"/>
                  <a:pt x="71097" y="3510056"/>
                  <a:pt x="0" y="3296762"/>
                </a:cubicBezTo>
                <a:cubicBezTo>
                  <a:pt x="-71097" y="3083468"/>
                  <a:pt x="28952" y="2992594"/>
                  <a:pt x="0" y="2703344"/>
                </a:cubicBezTo>
                <a:cubicBezTo>
                  <a:pt x="-28952" y="2414094"/>
                  <a:pt x="46531" y="2212630"/>
                  <a:pt x="0" y="2065971"/>
                </a:cubicBezTo>
                <a:cubicBezTo>
                  <a:pt x="-46531" y="1919312"/>
                  <a:pt x="35240" y="1785880"/>
                  <a:pt x="0" y="1604424"/>
                </a:cubicBezTo>
                <a:cubicBezTo>
                  <a:pt x="-35240" y="1422968"/>
                  <a:pt x="65496" y="1328926"/>
                  <a:pt x="0" y="1054964"/>
                </a:cubicBezTo>
                <a:cubicBezTo>
                  <a:pt x="-65496" y="781002"/>
                  <a:pt x="22323" y="45736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5325828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E121C-0F39-4F40-9AD9-6DABB218F90F}"/>
              </a:ext>
            </a:extLst>
          </p:cNvPr>
          <p:cNvSpPr txBox="1"/>
          <p:nvPr/>
        </p:nvSpPr>
        <p:spPr>
          <a:xfrm>
            <a:off x="474561" y="2963021"/>
            <a:ext cx="5621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Each intersection and road can be modeled as a node and edge in </a:t>
            </a:r>
            <a:r>
              <a:rPr lang="en-US" sz="2000" b="1" dirty="0"/>
              <a:t>a weighted graph </a:t>
            </a:r>
            <a:r>
              <a:rPr lang="en-US" sz="2000" dirty="0"/>
              <a:t> where weights represent average traffic delays.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635C8-032B-4482-9937-D8CC64D100C0}"/>
              </a:ext>
            </a:extLst>
          </p:cNvPr>
          <p:cNvSpPr txBox="1"/>
          <p:nvPr/>
        </p:nvSpPr>
        <p:spPr>
          <a:xfrm>
            <a:off x="3116574" y="451978"/>
            <a:ext cx="64355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/>
                <a:ea typeface="Calibri"/>
                <a:cs typeface="Calibri"/>
              </a:rPr>
              <a:t>Optimizing Traffic Flow </a:t>
            </a:r>
            <a:r>
              <a:rPr lang="en-US" sz="2800" dirty="0">
                <a:latin typeface="Calibri"/>
                <a:ea typeface="Calibri"/>
                <a:cs typeface="Calibri"/>
              </a:rPr>
              <a:t>in Phnom Penh ! </a:t>
            </a:r>
            <a:endParaRPr lang="en-US" sz="2800" b="1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F00E-85F9-42B7-8767-008B03AD285A}"/>
              </a:ext>
            </a:extLst>
          </p:cNvPr>
          <p:cNvSpPr txBox="1"/>
          <p:nvPr/>
        </p:nvSpPr>
        <p:spPr>
          <a:xfrm>
            <a:off x="347240" y="1078569"/>
            <a:ext cx="114357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Design  a system to optimize traffic light timings in Phnom Penh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BCC9E-03B9-42C4-93D9-8C1666E0917C}"/>
              </a:ext>
            </a:extLst>
          </p:cNvPr>
          <p:cNvSpPr txBox="1"/>
          <p:nvPr/>
        </p:nvSpPr>
        <p:spPr>
          <a:xfrm>
            <a:off x="474561" y="5425488"/>
            <a:ext cx="6018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We can use advanced graph algorithms such as  </a:t>
            </a:r>
            <a:r>
              <a:rPr lang="en-US" sz="2000" b="1" dirty="0"/>
              <a:t>Minimum Cut </a:t>
            </a:r>
            <a:r>
              <a:rPr lang="en-US" sz="2000" dirty="0"/>
              <a:t>to optimize traffic flow !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D9EE-D89B-4FD8-90DB-C7B397E1842A}"/>
              </a:ext>
            </a:extLst>
          </p:cNvPr>
          <p:cNvSpPr txBox="1"/>
          <p:nvPr/>
        </p:nvSpPr>
        <p:spPr>
          <a:xfrm>
            <a:off x="474562" y="2357193"/>
            <a:ext cx="346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THE 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9644C-0441-478D-B5DF-2292B510175B}"/>
              </a:ext>
            </a:extLst>
          </p:cNvPr>
          <p:cNvSpPr txBox="1"/>
          <p:nvPr/>
        </p:nvSpPr>
        <p:spPr>
          <a:xfrm>
            <a:off x="474561" y="4891361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209354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nnovative IoT powered smart water management system for efficient and sustainable urban">
            <a:extLst>
              <a:ext uri="{FF2B5EF4-FFF2-40B4-BE49-F238E27FC236}">
                <a16:creationId xmlns:a16="http://schemas.microsoft.com/office/drawing/2014/main" id="{1367BF08-E018-4B9E-A5C2-4F012751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63" y="-2014251"/>
            <a:ext cx="12315463" cy="92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3D0A6A-D948-4F72-AECA-FF3E7D9E95F4}"/>
              </a:ext>
            </a:extLst>
          </p:cNvPr>
          <p:cNvSpPr/>
          <p:nvPr/>
        </p:nvSpPr>
        <p:spPr>
          <a:xfrm>
            <a:off x="285359" y="2010341"/>
            <a:ext cx="7733225" cy="4720872"/>
          </a:xfrm>
          <a:custGeom>
            <a:avLst/>
            <a:gdLst>
              <a:gd name="connsiteX0" fmla="*/ 0 w 7733225"/>
              <a:gd name="connsiteY0" fmla="*/ 0 h 4720872"/>
              <a:gd name="connsiteX1" fmla="*/ 594863 w 7733225"/>
              <a:gd name="connsiteY1" fmla="*/ 0 h 4720872"/>
              <a:gd name="connsiteX2" fmla="*/ 1344391 w 7733225"/>
              <a:gd name="connsiteY2" fmla="*/ 0 h 4720872"/>
              <a:gd name="connsiteX3" fmla="*/ 2093919 w 7733225"/>
              <a:gd name="connsiteY3" fmla="*/ 0 h 4720872"/>
              <a:gd name="connsiteX4" fmla="*/ 2843447 w 7733225"/>
              <a:gd name="connsiteY4" fmla="*/ 0 h 4720872"/>
              <a:gd name="connsiteX5" fmla="*/ 3515643 w 7733225"/>
              <a:gd name="connsiteY5" fmla="*/ 0 h 4720872"/>
              <a:gd name="connsiteX6" fmla="*/ 4033174 w 7733225"/>
              <a:gd name="connsiteY6" fmla="*/ 0 h 4720872"/>
              <a:gd name="connsiteX7" fmla="*/ 4628038 w 7733225"/>
              <a:gd name="connsiteY7" fmla="*/ 0 h 4720872"/>
              <a:gd name="connsiteX8" fmla="*/ 5300233 w 7733225"/>
              <a:gd name="connsiteY8" fmla="*/ 0 h 4720872"/>
              <a:gd name="connsiteX9" fmla="*/ 5972429 w 7733225"/>
              <a:gd name="connsiteY9" fmla="*/ 0 h 4720872"/>
              <a:gd name="connsiteX10" fmla="*/ 6335296 w 7733225"/>
              <a:gd name="connsiteY10" fmla="*/ 0 h 4720872"/>
              <a:gd name="connsiteX11" fmla="*/ 7007492 w 7733225"/>
              <a:gd name="connsiteY11" fmla="*/ 0 h 4720872"/>
              <a:gd name="connsiteX12" fmla="*/ 7733225 w 7733225"/>
              <a:gd name="connsiteY12" fmla="*/ 0 h 4720872"/>
              <a:gd name="connsiteX13" fmla="*/ 7733225 w 7733225"/>
              <a:gd name="connsiteY13" fmla="*/ 542900 h 4720872"/>
              <a:gd name="connsiteX14" fmla="*/ 7733225 w 7733225"/>
              <a:gd name="connsiteY14" fmla="*/ 1085801 h 4720872"/>
              <a:gd name="connsiteX15" fmla="*/ 7733225 w 7733225"/>
              <a:gd name="connsiteY15" fmla="*/ 1770327 h 4720872"/>
              <a:gd name="connsiteX16" fmla="*/ 7733225 w 7733225"/>
              <a:gd name="connsiteY16" fmla="*/ 2313227 h 4720872"/>
              <a:gd name="connsiteX17" fmla="*/ 7733225 w 7733225"/>
              <a:gd name="connsiteY17" fmla="*/ 2950545 h 4720872"/>
              <a:gd name="connsiteX18" fmla="*/ 7733225 w 7733225"/>
              <a:gd name="connsiteY18" fmla="*/ 3493445 h 4720872"/>
              <a:gd name="connsiteX19" fmla="*/ 7733225 w 7733225"/>
              <a:gd name="connsiteY19" fmla="*/ 4177972 h 4720872"/>
              <a:gd name="connsiteX20" fmla="*/ 7733225 w 7733225"/>
              <a:gd name="connsiteY20" fmla="*/ 4720872 h 4720872"/>
              <a:gd name="connsiteX21" fmla="*/ 7061029 w 7733225"/>
              <a:gd name="connsiteY21" fmla="*/ 4720872 h 4720872"/>
              <a:gd name="connsiteX22" fmla="*/ 6620830 w 7733225"/>
              <a:gd name="connsiteY22" fmla="*/ 4720872 h 4720872"/>
              <a:gd name="connsiteX23" fmla="*/ 5871302 w 7733225"/>
              <a:gd name="connsiteY23" fmla="*/ 4720872 h 4720872"/>
              <a:gd name="connsiteX24" fmla="*/ 5121774 w 7733225"/>
              <a:gd name="connsiteY24" fmla="*/ 4720872 h 4720872"/>
              <a:gd name="connsiteX25" fmla="*/ 4604243 w 7733225"/>
              <a:gd name="connsiteY25" fmla="*/ 4720872 h 4720872"/>
              <a:gd name="connsiteX26" fmla="*/ 3932047 w 7733225"/>
              <a:gd name="connsiteY26" fmla="*/ 4720872 h 4720872"/>
              <a:gd name="connsiteX27" fmla="*/ 3569181 w 7733225"/>
              <a:gd name="connsiteY27" fmla="*/ 4720872 h 4720872"/>
              <a:gd name="connsiteX28" fmla="*/ 2974317 w 7733225"/>
              <a:gd name="connsiteY28" fmla="*/ 4720872 h 4720872"/>
              <a:gd name="connsiteX29" fmla="*/ 2456786 w 7733225"/>
              <a:gd name="connsiteY29" fmla="*/ 4720872 h 4720872"/>
              <a:gd name="connsiteX30" fmla="*/ 2016587 w 7733225"/>
              <a:gd name="connsiteY30" fmla="*/ 4720872 h 4720872"/>
              <a:gd name="connsiteX31" fmla="*/ 1499056 w 7733225"/>
              <a:gd name="connsiteY31" fmla="*/ 4720872 h 4720872"/>
              <a:gd name="connsiteX32" fmla="*/ 981525 w 7733225"/>
              <a:gd name="connsiteY32" fmla="*/ 4720872 h 4720872"/>
              <a:gd name="connsiteX33" fmla="*/ 0 w 7733225"/>
              <a:gd name="connsiteY33" fmla="*/ 4720872 h 4720872"/>
              <a:gd name="connsiteX34" fmla="*/ 0 w 7733225"/>
              <a:gd name="connsiteY34" fmla="*/ 4225180 h 4720872"/>
              <a:gd name="connsiteX35" fmla="*/ 0 w 7733225"/>
              <a:gd name="connsiteY35" fmla="*/ 3587863 h 4720872"/>
              <a:gd name="connsiteX36" fmla="*/ 0 w 7733225"/>
              <a:gd name="connsiteY36" fmla="*/ 2997754 h 4720872"/>
              <a:gd name="connsiteX37" fmla="*/ 0 w 7733225"/>
              <a:gd name="connsiteY37" fmla="*/ 2549271 h 4720872"/>
              <a:gd name="connsiteX38" fmla="*/ 0 w 7733225"/>
              <a:gd name="connsiteY38" fmla="*/ 1959162 h 4720872"/>
              <a:gd name="connsiteX39" fmla="*/ 0 w 7733225"/>
              <a:gd name="connsiteY39" fmla="*/ 1274635 h 4720872"/>
              <a:gd name="connsiteX40" fmla="*/ 0 w 7733225"/>
              <a:gd name="connsiteY40" fmla="*/ 731735 h 4720872"/>
              <a:gd name="connsiteX41" fmla="*/ 0 w 7733225"/>
              <a:gd name="connsiteY41" fmla="*/ 0 h 472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733225" h="4720872" fill="none" extrusionOk="0">
                <a:moveTo>
                  <a:pt x="0" y="0"/>
                </a:moveTo>
                <a:cubicBezTo>
                  <a:pt x="211827" y="-3730"/>
                  <a:pt x="302927" y="47522"/>
                  <a:pt x="594863" y="0"/>
                </a:cubicBezTo>
                <a:cubicBezTo>
                  <a:pt x="886799" y="-47522"/>
                  <a:pt x="1028895" y="81161"/>
                  <a:pt x="1344391" y="0"/>
                </a:cubicBezTo>
                <a:cubicBezTo>
                  <a:pt x="1659887" y="-81161"/>
                  <a:pt x="1807357" y="44187"/>
                  <a:pt x="2093919" y="0"/>
                </a:cubicBezTo>
                <a:cubicBezTo>
                  <a:pt x="2380481" y="-44187"/>
                  <a:pt x="2607195" y="25154"/>
                  <a:pt x="2843447" y="0"/>
                </a:cubicBezTo>
                <a:cubicBezTo>
                  <a:pt x="3079699" y="-25154"/>
                  <a:pt x="3378398" y="60133"/>
                  <a:pt x="3515643" y="0"/>
                </a:cubicBezTo>
                <a:cubicBezTo>
                  <a:pt x="3652888" y="-60133"/>
                  <a:pt x="3803943" y="60301"/>
                  <a:pt x="4033174" y="0"/>
                </a:cubicBezTo>
                <a:cubicBezTo>
                  <a:pt x="4262405" y="-60301"/>
                  <a:pt x="4383835" y="29825"/>
                  <a:pt x="4628038" y="0"/>
                </a:cubicBezTo>
                <a:cubicBezTo>
                  <a:pt x="4872241" y="-29825"/>
                  <a:pt x="5061196" y="64248"/>
                  <a:pt x="5300233" y="0"/>
                </a:cubicBezTo>
                <a:cubicBezTo>
                  <a:pt x="5539270" y="-64248"/>
                  <a:pt x="5818683" y="54916"/>
                  <a:pt x="5972429" y="0"/>
                </a:cubicBezTo>
                <a:cubicBezTo>
                  <a:pt x="6126175" y="-54916"/>
                  <a:pt x="6216955" y="9818"/>
                  <a:pt x="6335296" y="0"/>
                </a:cubicBezTo>
                <a:cubicBezTo>
                  <a:pt x="6453637" y="-9818"/>
                  <a:pt x="6708818" y="79132"/>
                  <a:pt x="7007492" y="0"/>
                </a:cubicBezTo>
                <a:cubicBezTo>
                  <a:pt x="7306166" y="-79132"/>
                  <a:pt x="7547000" y="29554"/>
                  <a:pt x="7733225" y="0"/>
                </a:cubicBezTo>
                <a:cubicBezTo>
                  <a:pt x="7747235" y="172767"/>
                  <a:pt x="7683880" y="344514"/>
                  <a:pt x="7733225" y="542900"/>
                </a:cubicBezTo>
                <a:cubicBezTo>
                  <a:pt x="7782570" y="741286"/>
                  <a:pt x="7680232" y="893033"/>
                  <a:pt x="7733225" y="1085801"/>
                </a:cubicBezTo>
                <a:cubicBezTo>
                  <a:pt x="7786218" y="1278569"/>
                  <a:pt x="7661190" y="1456477"/>
                  <a:pt x="7733225" y="1770327"/>
                </a:cubicBezTo>
                <a:cubicBezTo>
                  <a:pt x="7805260" y="2084177"/>
                  <a:pt x="7703064" y="2070096"/>
                  <a:pt x="7733225" y="2313227"/>
                </a:cubicBezTo>
                <a:cubicBezTo>
                  <a:pt x="7763386" y="2556358"/>
                  <a:pt x="7729311" y="2801476"/>
                  <a:pt x="7733225" y="2950545"/>
                </a:cubicBezTo>
                <a:cubicBezTo>
                  <a:pt x="7737139" y="3099614"/>
                  <a:pt x="7730563" y="3345145"/>
                  <a:pt x="7733225" y="3493445"/>
                </a:cubicBezTo>
                <a:cubicBezTo>
                  <a:pt x="7735887" y="3641745"/>
                  <a:pt x="7730932" y="3980666"/>
                  <a:pt x="7733225" y="4177972"/>
                </a:cubicBezTo>
                <a:cubicBezTo>
                  <a:pt x="7735518" y="4375278"/>
                  <a:pt x="7699643" y="4502358"/>
                  <a:pt x="7733225" y="4720872"/>
                </a:cubicBezTo>
                <a:cubicBezTo>
                  <a:pt x="7519293" y="4776791"/>
                  <a:pt x="7273880" y="4699588"/>
                  <a:pt x="7061029" y="4720872"/>
                </a:cubicBezTo>
                <a:cubicBezTo>
                  <a:pt x="6848178" y="4742156"/>
                  <a:pt x="6780584" y="4675106"/>
                  <a:pt x="6620830" y="4720872"/>
                </a:cubicBezTo>
                <a:cubicBezTo>
                  <a:pt x="6461076" y="4766638"/>
                  <a:pt x="6210016" y="4666847"/>
                  <a:pt x="5871302" y="4720872"/>
                </a:cubicBezTo>
                <a:cubicBezTo>
                  <a:pt x="5532588" y="4774897"/>
                  <a:pt x="5427984" y="4711059"/>
                  <a:pt x="5121774" y="4720872"/>
                </a:cubicBezTo>
                <a:cubicBezTo>
                  <a:pt x="4815564" y="4730685"/>
                  <a:pt x="4858309" y="4696829"/>
                  <a:pt x="4604243" y="4720872"/>
                </a:cubicBezTo>
                <a:cubicBezTo>
                  <a:pt x="4350177" y="4744915"/>
                  <a:pt x="4092858" y="4706939"/>
                  <a:pt x="3932047" y="4720872"/>
                </a:cubicBezTo>
                <a:cubicBezTo>
                  <a:pt x="3771236" y="4734805"/>
                  <a:pt x="3684365" y="4693981"/>
                  <a:pt x="3569181" y="4720872"/>
                </a:cubicBezTo>
                <a:cubicBezTo>
                  <a:pt x="3453997" y="4747763"/>
                  <a:pt x="3108579" y="4676368"/>
                  <a:pt x="2974317" y="4720872"/>
                </a:cubicBezTo>
                <a:cubicBezTo>
                  <a:pt x="2840055" y="4765376"/>
                  <a:pt x="2664491" y="4708553"/>
                  <a:pt x="2456786" y="4720872"/>
                </a:cubicBezTo>
                <a:cubicBezTo>
                  <a:pt x="2249081" y="4733191"/>
                  <a:pt x="2108076" y="4695957"/>
                  <a:pt x="2016587" y="4720872"/>
                </a:cubicBezTo>
                <a:cubicBezTo>
                  <a:pt x="1925098" y="4745787"/>
                  <a:pt x="1686482" y="4691480"/>
                  <a:pt x="1499056" y="4720872"/>
                </a:cubicBezTo>
                <a:cubicBezTo>
                  <a:pt x="1311630" y="4750264"/>
                  <a:pt x="1113969" y="4659237"/>
                  <a:pt x="981525" y="4720872"/>
                </a:cubicBezTo>
                <a:cubicBezTo>
                  <a:pt x="849081" y="4782507"/>
                  <a:pt x="299944" y="4713412"/>
                  <a:pt x="0" y="4720872"/>
                </a:cubicBezTo>
                <a:cubicBezTo>
                  <a:pt x="-34254" y="4598150"/>
                  <a:pt x="56502" y="4398539"/>
                  <a:pt x="0" y="4225180"/>
                </a:cubicBezTo>
                <a:cubicBezTo>
                  <a:pt x="-56502" y="4051821"/>
                  <a:pt x="67545" y="3729310"/>
                  <a:pt x="0" y="3587863"/>
                </a:cubicBezTo>
                <a:cubicBezTo>
                  <a:pt x="-67545" y="3446416"/>
                  <a:pt x="2321" y="3240570"/>
                  <a:pt x="0" y="2997754"/>
                </a:cubicBezTo>
                <a:cubicBezTo>
                  <a:pt x="-2321" y="2754938"/>
                  <a:pt x="2927" y="2664674"/>
                  <a:pt x="0" y="2549271"/>
                </a:cubicBezTo>
                <a:cubicBezTo>
                  <a:pt x="-2927" y="2433868"/>
                  <a:pt x="13275" y="2239744"/>
                  <a:pt x="0" y="1959162"/>
                </a:cubicBezTo>
                <a:cubicBezTo>
                  <a:pt x="-13275" y="1678580"/>
                  <a:pt x="68364" y="1464752"/>
                  <a:pt x="0" y="1274635"/>
                </a:cubicBezTo>
                <a:cubicBezTo>
                  <a:pt x="-68364" y="1084518"/>
                  <a:pt x="7726" y="897986"/>
                  <a:pt x="0" y="731735"/>
                </a:cubicBezTo>
                <a:cubicBezTo>
                  <a:pt x="-7726" y="565484"/>
                  <a:pt x="19229" y="276778"/>
                  <a:pt x="0" y="0"/>
                </a:cubicBezTo>
                <a:close/>
              </a:path>
              <a:path w="7733225" h="4720872" stroke="0" extrusionOk="0">
                <a:moveTo>
                  <a:pt x="0" y="0"/>
                </a:moveTo>
                <a:cubicBezTo>
                  <a:pt x="216956" y="-38350"/>
                  <a:pt x="340962" y="12657"/>
                  <a:pt x="440199" y="0"/>
                </a:cubicBezTo>
                <a:cubicBezTo>
                  <a:pt x="539436" y="-12657"/>
                  <a:pt x="721089" y="17097"/>
                  <a:pt x="803066" y="0"/>
                </a:cubicBezTo>
                <a:cubicBezTo>
                  <a:pt x="885043" y="-17097"/>
                  <a:pt x="1277465" y="80257"/>
                  <a:pt x="1552594" y="0"/>
                </a:cubicBezTo>
                <a:cubicBezTo>
                  <a:pt x="1827723" y="-80257"/>
                  <a:pt x="1947787" y="38818"/>
                  <a:pt x="2302122" y="0"/>
                </a:cubicBezTo>
                <a:cubicBezTo>
                  <a:pt x="2656457" y="-38818"/>
                  <a:pt x="2747729" y="14007"/>
                  <a:pt x="2974317" y="0"/>
                </a:cubicBezTo>
                <a:cubicBezTo>
                  <a:pt x="3200905" y="-14007"/>
                  <a:pt x="3203706" y="42387"/>
                  <a:pt x="3414516" y="0"/>
                </a:cubicBezTo>
                <a:cubicBezTo>
                  <a:pt x="3625326" y="-42387"/>
                  <a:pt x="3763389" y="43556"/>
                  <a:pt x="3854715" y="0"/>
                </a:cubicBezTo>
                <a:cubicBezTo>
                  <a:pt x="3946041" y="-43556"/>
                  <a:pt x="4210558" y="74564"/>
                  <a:pt x="4526911" y="0"/>
                </a:cubicBezTo>
                <a:cubicBezTo>
                  <a:pt x="4843264" y="-74564"/>
                  <a:pt x="4726948" y="2127"/>
                  <a:pt x="4889778" y="0"/>
                </a:cubicBezTo>
                <a:cubicBezTo>
                  <a:pt x="5052608" y="-2127"/>
                  <a:pt x="5270859" y="48141"/>
                  <a:pt x="5561973" y="0"/>
                </a:cubicBezTo>
                <a:cubicBezTo>
                  <a:pt x="5853087" y="-48141"/>
                  <a:pt x="5953707" y="64806"/>
                  <a:pt x="6156837" y="0"/>
                </a:cubicBezTo>
                <a:cubicBezTo>
                  <a:pt x="6359967" y="-64806"/>
                  <a:pt x="6536913" y="39108"/>
                  <a:pt x="6674368" y="0"/>
                </a:cubicBezTo>
                <a:cubicBezTo>
                  <a:pt x="6811823" y="-39108"/>
                  <a:pt x="7291795" y="113304"/>
                  <a:pt x="7733225" y="0"/>
                </a:cubicBezTo>
                <a:cubicBezTo>
                  <a:pt x="7785140" y="121252"/>
                  <a:pt x="7685840" y="419665"/>
                  <a:pt x="7733225" y="542900"/>
                </a:cubicBezTo>
                <a:cubicBezTo>
                  <a:pt x="7780610" y="666135"/>
                  <a:pt x="7717765" y="929380"/>
                  <a:pt x="7733225" y="1085801"/>
                </a:cubicBezTo>
                <a:cubicBezTo>
                  <a:pt x="7748685" y="1242222"/>
                  <a:pt x="7726348" y="1419084"/>
                  <a:pt x="7733225" y="1723118"/>
                </a:cubicBezTo>
                <a:cubicBezTo>
                  <a:pt x="7740102" y="2027152"/>
                  <a:pt x="7700557" y="2043738"/>
                  <a:pt x="7733225" y="2218810"/>
                </a:cubicBezTo>
                <a:cubicBezTo>
                  <a:pt x="7765893" y="2393882"/>
                  <a:pt x="7716085" y="2540398"/>
                  <a:pt x="7733225" y="2667293"/>
                </a:cubicBezTo>
                <a:cubicBezTo>
                  <a:pt x="7750365" y="2794188"/>
                  <a:pt x="7692571" y="2976192"/>
                  <a:pt x="7733225" y="3162984"/>
                </a:cubicBezTo>
                <a:cubicBezTo>
                  <a:pt x="7773879" y="3349776"/>
                  <a:pt x="7723346" y="3504445"/>
                  <a:pt x="7733225" y="3658676"/>
                </a:cubicBezTo>
                <a:cubicBezTo>
                  <a:pt x="7743104" y="3812907"/>
                  <a:pt x="7649444" y="4256026"/>
                  <a:pt x="7733225" y="4720872"/>
                </a:cubicBezTo>
                <a:cubicBezTo>
                  <a:pt x="7606014" y="4741654"/>
                  <a:pt x="7392877" y="4688638"/>
                  <a:pt x="7293026" y="4720872"/>
                </a:cubicBezTo>
                <a:cubicBezTo>
                  <a:pt x="7193175" y="4753106"/>
                  <a:pt x="6981450" y="4680977"/>
                  <a:pt x="6698163" y="4720872"/>
                </a:cubicBezTo>
                <a:cubicBezTo>
                  <a:pt x="6414876" y="4760767"/>
                  <a:pt x="6351460" y="4714737"/>
                  <a:pt x="6257964" y="4720872"/>
                </a:cubicBezTo>
                <a:cubicBezTo>
                  <a:pt x="6164468" y="4727007"/>
                  <a:pt x="5968627" y="4713606"/>
                  <a:pt x="5895097" y="4720872"/>
                </a:cubicBezTo>
                <a:cubicBezTo>
                  <a:pt x="5821567" y="4728138"/>
                  <a:pt x="5501180" y="4655357"/>
                  <a:pt x="5222901" y="4720872"/>
                </a:cubicBezTo>
                <a:cubicBezTo>
                  <a:pt x="4944622" y="4786387"/>
                  <a:pt x="4734929" y="4651061"/>
                  <a:pt x="4473373" y="4720872"/>
                </a:cubicBezTo>
                <a:cubicBezTo>
                  <a:pt x="4211817" y="4790683"/>
                  <a:pt x="3976778" y="4708006"/>
                  <a:pt x="3723845" y="4720872"/>
                </a:cubicBezTo>
                <a:cubicBezTo>
                  <a:pt x="3470912" y="4733738"/>
                  <a:pt x="3251434" y="4644520"/>
                  <a:pt x="2974317" y="4720872"/>
                </a:cubicBezTo>
                <a:cubicBezTo>
                  <a:pt x="2697200" y="4797224"/>
                  <a:pt x="2688248" y="4691704"/>
                  <a:pt x="2534118" y="4720872"/>
                </a:cubicBezTo>
                <a:cubicBezTo>
                  <a:pt x="2379988" y="4750040"/>
                  <a:pt x="2305901" y="4720697"/>
                  <a:pt x="2171252" y="4720872"/>
                </a:cubicBezTo>
                <a:cubicBezTo>
                  <a:pt x="2036603" y="4721047"/>
                  <a:pt x="1916056" y="4694332"/>
                  <a:pt x="1731053" y="4720872"/>
                </a:cubicBezTo>
                <a:cubicBezTo>
                  <a:pt x="1546050" y="4747412"/>
                  <a:pt x="1256426" y="4704520"/>
                  <a:pt x="1136189" y="4720872"/>
                </a:cubicBezTo>
                <a:cubicBezTo>
                  <a:pt x="1015952" y="4737224"/>
                  <a:pt x="834991" y="4680737"/>
                  <a:pt x="695990" y="4720872"/>
                </a:cubicBezTo>
                <a:cubicBezTo>
                  <a:pt x="556989" y="4761007"/>
                  <a:pt x="172355" y="4667121"/>
                  <a:pt x="0" y="4720872"/>
                </a:cubicBezTo>
                <a:cubicBezTo>
                  <a:pt x="-19154" y="4486677"/>
                  <a:pt x="26653" y="4367770"/>
                  <a:pt x="0" y="4225180"/>
                </a:cubicBezTo>
                <a:cubicBezTo>
                  <a:pt x="-26653" y="4082590"/>
                  <a:pt x="494" y="3880531"/>
                  <a:pt x="0" y="3540654"/>
                </a:cubicBezTo>
                <a:cubicBezTo>
                  <a:pt x="-494" y="3200777"/>
                  <a:pt x="30652" y="3181426"/>
                  <a:pt x="0" y="2903336"/>
                </a:cubicBezTo>
                <a:cubicBezTo>
                  <a:pt x="-30652" y="2625246"/>
                  <a:pt x="80249" y="2422127"/>
                  <a:pt x="0" y="2218810"/>
                </a:cubicBezTo>
                <a:cubicBezTo>
                  <a:pt x="-80249" y="2015493"/>
                  <a:pt x="40286" y="1962549"/>
                  <a:pt x="0" y="1723118"/>
                </a:cubicBezTo>
                <a:cubicBezTo>
                  <a:pt x="-40286" y="1483687"/>
                  <a:pt x="63028" y="1367405"/>
                  <a:pt x="0" y="1133009"/>
                </a:cubicBezTo>
                <a:cubicBezTo>
                  <a:pt x="-63028" y="898613"/>
                  <a:pt x="122838" y="22672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5325828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E121C-0F39-4F40-9AD9-6DABB218F90F}"/>
              </a:ext>
            </a:extLst>
          </p:cNvPr>
          <p:cNvSpPr txBox="1"/>
          <p:nvPr/>
        </p:nvSpPr>
        <p:spPr>
          <a:xfrm>
            <a:off x="474562" y="2963021"/>
            <a:ext cx="72392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Each reservoir, city, town, or village can be represented</a:t>
            </a:r>
            <a:r>
              <a:rPr lang="en-US" sz="2000" b="1" dirty="0"/>
              <a:t> as a node in a graph</a:t>
            </a:r>
            <a:r>
              <a:rPr lang="en-US" sz="2000" dirty="0"/>
              <a:t>, and each pipeline connecting these locations is an edge.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But we also need to use a priority queue, for </a:t>
            </a:r>
            <a:r>
              <a:rPr lang="en-US" sz="2000" b="1" dirty="0"/>
              <a:t>shortest path calculation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635C8-032B-4482-9937-D8CC64D100C0}"/>
              </a:ext>
            </a:extLst>
          </p:cNvPr>
          <p:cNvSpPr txBox="1"/>
          <p:nvPr/>
        </p:nvSpPr>
        <p:spPr>
          <a:xfrm>
            <a:off x="3116574" y="451978"/>
            <a:ext cx="64355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/>
                <a:ea typeface="Calibri"/>
                <a:cs typeface="Calibri"/>
              </a:rPr>
              <a:t>Water Distribution </a:t>
            </a:r>
            <a:r>
              <a:rPr lang="en-US" sz="2800" dirty="0">
                <a:latin typeface="Calibri"/>
                <a:ea typeface="Calibri"/>
                <a:cs typeface="Calibri"/>
              </a:rPr>
              <a:t>System Optimization</a:t>
            </a:r>
            <a:endParaRPr lang="en-US" sz="2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F00E-85F9-42B7-8767-008B03AD285A}"/>
              </a:ext>
            </a:extLst>
          </p:cNvPr>
          <p:cNvSpPr txBox="1"/>
          <p:nvPr/>
        </p:nvSpPr>
        <p:spPr>
          <a:xfrm>
            <a:off x="347240" y="1078569"/>
            <a:ext cx="114357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 water loss and ensure efficient distribution to rural areas in Cambodia.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BCC9E-03B9-42C4-93D9-8C1666E0917C}"/>
              </a:ext>
            </a:extLst>
          </p:cNvPr>
          <p:cNvSpPr txBox="1"/>
          <p:nvPr/>
        </p:nvSpPr>
        <p:spPr>
          <a:xfrm>
            <a:off x="474562" y="5790337"/>
            <a:ext cx="686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 WE can use </a:t>
            </a:r>
            <a:r>
              <a:rPr lang="en-US" sz="2000" b="1" dirty="0"/>
              <a:t>Dijkstra’s Algorithm </a:t>
            </a:r>
            <a:r>
              <a:rPr lang="en-US" sz="2000" dirty="0"/>
              <a:t>for shortest path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D9EE-D89B-4FD8-90DB-C7B397E1842A}"/>
              </a:ext>
            </a:extLst>
          </p:cNvPr>
          <p:cNvSpPr txBox="1"/>
          <p:nvPr/>
        </p:nvSpPr>
        <p:spPr>
          <a:xfrm>
            <a:off x="474562" y="2357193"/>
            <a:ext cx="346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THE 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9644C-0441-478D-B5DF-2292B510175B}"/>
              </a:ext>
            </a:extLst>
          </p:cNvPr>
          <p:cNvSpPr txBox="1"/>
          <p:nvPr/>
        </p:nvSpPr>
        <p:spPr>
          <a:xfrm>
            <a:off x="474562" y="5256211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19957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0C036762-B8C1-439D-A3C5-C6ADB972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732"/>
            <a:ext cx="13403897" cy="70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635C8-032B-4482-9937-D8CC64D100C0}"/>
              </a:ext>
            </a:extLst>
          </p:cNvPr>
          <p:cNvSpPr txBox="1"/>
          <p:nvPr/>
        </p:nvSpPr>
        <p:spPr>
          <a:xfrm>
            <a:off x="3116574" y="451978"/>
            <a:ext cx="64355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/>
              <a:t>Inventory Management </a:t>
            </a:r>
            <a:r>
              <a:rPr lang="en-US" sz="2800" dirty="0"/>
              <a:t>for</a:t>
            </a:r>
            <a:r>
              <a:rPr lang="en-US" sz="2800" b="1" dirty="0"/>
              <a:t> Supermarkets </a:t>
            </a:r>
            <a:endParaRPr lang="en-US" sz="2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F00E-85F9-42B7-8767-008B03AD285A}"/>
              </a:ext>
            </a:extLst>
          </p:cNvPr>
          <p:cNvSpPr txBox="1"/>
          <p:nvPr/>
        </p:nvSpPr>
        <p:spPr>
          <a:xfrm>
            <a:off x="347240" y="1078569"/>
            <a:ext cx="114357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 water loss and ensure efficient distribution to rural areas in Cambodia.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D2C802-25E5-46A4-9BEC-417FEAF95FCF}"/>
              </a:ext>
            </a:extLst>
          </p:cNvPr>
          <p:cNvSpPr/>
          <p:nvPr/>
        </p:nvSpPr>
        <p:spPr>
          <a:xfrm>
            <a:off x="285360" y="2010340"/>
            <a:ext cx="6686606" cy="4709555"/>
          </a:xfrm>
          <a:custGeom>
            <a:avLst/>
            <a:gdLst>
              <a:gd name="connsiteX0" fmla="*/ 0 w 6686606"/>
              <a:gd name="connsiteY0" fmla="*/ 0 h 4709555"/>
              <a:gd name="connsiteX1" fmla="*/ 423485 w 6686606"/>
              <a:gd name="connsiteY1" fmla="*/ 0 h 4709555"/>
              <a:gd name="connsiteX2" fmla="*/ 1047568 w 6686606"/>
              <a:gd name="connsiteY2" fmla="*/ 0 h 4709555"/>
              <a:gd name="connsiteX3" fmla="*/ 1604785 w 6686606"/>
              <a:gd name="connsiteY3" fmla="*/ 0 h 4709555"/>
              <a:gd name="connsiteX4" fmla="*/ 2028270 w 6686606"/>
              <a:gd name="connsiteY4" fmla="*/ 0 h 4709555"/>
              <a:gd name="connsiteX5" fmla="*/ 2719220 w 6686606"/>
              <a:gd name="connsiteY5" fmla="*/ 0 h 4709555"/>
              <a:gd name="connsiteX6" fmla="*/ 3410169 w 6686606"/>
              <a:gd name="connsiteY6" fmla="*/ 0 h 4709555"/>
              <a:gd name="connsiteX7" fmla="*/ 4101118 w 6686606"/>
              <a:gd name="connsiteY7" fmla="*/ 0 h 4709555"/>
              <a:gd name="connsiteX8" fmla="*/ 4725202 w 6686606"/>
              <a:gd name="connsiteY8" fmla="*/ 0 h 4709555"/>
              <a:gd name="connsiteX9" fmla="*/ 5215553 w 6686606"/>
              <a:gd name="connsiteY9" fmla="*/ 0 h 4709555"/>
              <a:gd name="connsiteX10" fmla="*/ 5772770 w 6686606"/>
              <a:gd name="connsiteY10" fmla="*/ 0 h 4709555"/>
              <a:gd name="connsiteX11" fmla="*/ 6686606 w 6686606"/>
              <a:gd name="connsiteY11" fmla="*/ 0 h 4709555"/>
              <a:gd name="connsiteX12" fmla="*/ 6686606 w 6686606"/>
              <a:gd name="connsiteY12" fmla="*/ 635790 h 4709555"/>
              <a:gd name="connsiteX13" fmla="*/ 6686606 w 6686606"/>
              <a:gd name="connsiteY13" fmla="*/ 1130293 h 4709555"/>
              <a:gd name="connsiteX14" fmla="*/ 6686606 w 6686606"/>
              <a:gd name="connsiteY14" fmla="*/ 1813179 h 4709555"/>
              <a:gd name="connsiteX15" fmla="*/ 6686606 w 6686606"/>
              <a:gd name="connsiteY15" fmla="*/ 2496064 h 4709555"/>
              <a:gd name="connsiteX16" fmla="*/ 6686606 w 6686606"/>
              <a:gd name="connsiteY16" fmla="*/ 2943472 h 4709555"/>
              <a:gd name="connsiteX17" fmla="*/ 6686606 w 6686606"/>
              <a:gd name="connsiteY17" fmla="*/ 3485071 h 4709555"/>
              <a:gd name="connsiteX18" fmla="*/ 6686606 w 6686606"/>
              <a:gd name="connsiteY18" fmla="*/ 4167956 h 4709555"/>
              <a:gd name="connsiteX19" fmla="*/ 6686606 w 6686606"/>
              <a:gd name="connsiteY19" fmla="*/ 4709555 h 4709555"/>
              <a:gd name="connsiteX20" fmla="*/ 6062523 w 6686606"/>
              <a:gd name="connsiteY20" fmla="*/ 4709555 h 4709555"/>
              <a:gd name="connsiteX21" fmla="*/ 5438440 w 6686606"/>
              <a:gd name="connsiteY21" fmla="*/ 4709555 h 4709555"/>
              <a:gd name="connsiteX22" fmla="*/ 4814356 w 6686606"/>
              <a:gd name="connsiteY22" fmla="*/ 4709555 h 4709555"/>
              <a:gd name="connsiteX23" fmla="*/ 4457737 w 6686606"/>
              <a:gd name="connsiteY23" fmla="*/ 4709555 h 4709555"/>
              <a:gd name="connsiteX24" fmla="*/ 4034252 w 6686606"/>
              <a:gd name="connsiteY24" fmla="*/ 4709555 h 4709555"/>
              <a:gd name="connsiteX25" fmla="*/ 3610767 w 6686606"/>
              <a:gd name="connsiteY25" fmla="*/ 4709555 h 4709555"/>
              <a:gd name="connsiteX26" fmla="*/ 2919818 w 6686606"/>
              <a:gd name="connsiteY26" fmla="*/ 4709555 h 4709555"/>
              <a:gd name="connsiteX27" fmla="*/ 2228869 w 6686606"/>
              <a:gd name="connsiteY27" fmla="*/ 4709555 h 4709555"/>
              <a:gd name="connsiteX28" fmla="*/ 1738518 w 6686606"/>
              <a:gd name="connsiteY28" fmla="*/ 4709555 h 4709555"/>
              <a:gd name="connsiteX29" fmla="*/ 1114434 w 6686606"/>
              <a:gd name="connsiteY29" fmla="*/ 4709555 h 4709555"/>
              <a:gd name="connsiteX30" fmla="*/ 757815 w 6686606"/>
              <a:gd name="connsiteY30" fmla="*/ 4709555 h 4709555"/>
              <a:gd name="connsiteX31" fmla="*/ 0 w 6686606"/>
              <a:gd name="connsiteY31" fmla="*/ 4709555 h 4709555"/>
              <a:gd name="connsiteX32" fmla="*/ 0 w 6686606"/>
              <a:gd name="connsiteY32" fmla="*/ 4167956 h 4709555"/>
              <a:gd name="connsiteX33" fmla="*/ 0 w 6686606"/>
              <a:gd name="connsiteY33" fmla="*/ 3720548 h 4709555"/>
              <a:gd name="connsiteX34" fmla="*/ 0 w 6686606"/>
              <a:gd name="connsiteY34" fmla="*/ 3273141 h 4709555"/>
              <a:gd name="connsiteX35" fmla="*/ 0 w 6686606"/>
              <a:gd name="connsiteY35" fmla="*/ 2637351 h 4709555"/>
              <a:gd name="connsiteX36" fmla="*/ 0 w 6686606"/>
              <a:gd name="connsiteY36" fmla="*/ 2095752 h 4709555"/>
              <a:gd name="connsiteX37" fmla="*/ 0 w 6686606"/>
              <a:gd name="connsiteY37" fmla="*/ 1412866 h 4709555"/>
              <a:gd name="connsiteX38" fmla="*/ 0 w 6686606"/>
              <a:gd name="connsiteY38" fmla="*/ 777077 h 4709555"/>
              <a:gd name="connsiteX39" fmla="*/ 0 w 6686606"/>
              <a:gd name="connsiteY39" fmla="*/ 0 h 4709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686606" h="4709555" fill="none" extrusionOk="0">
                <a:moveTo>
                  <a:pt x="0" y="0"/>
                </a:moveTo>
                <a:cubicBezTo>
                  <a:pt x="138616" y="-28770"/>
                  <a:pt x="310122" y="7481"/>
                  <a:pt x="423485" y="0"/>
                </a:cubicBezTo>
                <a:cubicBezTo>
                  <a:pt x="536849" y="-7481"/>
                  <a:pt x="898040" y="46016"/>
                  <a:pt x="1047568" y="0"/>
                </a:cubicBezTo>
                <a:cubicBezTo>
                  <a:pt x="1197096" y="-46016"/>
                  <a:pt x="1450737" y="16323"/>
                  <a:pt x="1604785" y="0"/>
                </a:cubicBezTo>
                <a:cubicBezTo>
                  <a:pt x="1758833" y="-16323"/>
                  <a:pt x="1835083" y="29603"/>
                  <a:pt x="2028270" y="0"/>
                </a:cubicBezTo>
                <a:cubicBezTo>
                  <a:pt x="2221457" y="-29603"/>
                  <a:pt x="2390340" y="57589"/>
                  <a:pt x="2719220" y="0"/>
                </a:cubicBezTo>
                <a:cubicBezTo>
                  <a:pt x="3048100" y="-57589"/>
                  <a:pt x="3108748" y="71750"/>
                  <a:pt x="3410169" y="0"/>
                </a:cubicBezTo>
                <a:cubicBezTo>
                  <a:pt x="3711590" y="-71750"/>
                  <a:pt x="3957850" y="25956"/>
                  <a:pt x="4101118" y="0"/>
                </a:cubicBezTo>
                <a:cubicBezTo>
                  <a:pt x="4244386" y="-25956"/>
                  <a:pt x="4452520" y="50899"/>
                  <a:pt x="4725202" y="0"/>
                </a:cubicBezTo>
                <a:cubicBezTo>
                  <a:pt x="4997884" y="-50899"/>
                  <a:pt x="5006990" y="56008"/>
                  <a:pt x="5215553" y="0"/>
                </a:cubicBezTo>
                <a:cubicBezTo>
                  <a:pt x="5424116" y="-56008"/>
                  <a:pt x="5540887" y="26918"/>
                  <a:pt x="5772770" y="0"/>
                </a:cubicBezTo>
                <a:cubicBezTo>
                  <a:pt x="6004653" y="-26918"/>
                  <a:pt x="6261409" y="45355"/>
                  <a:pt x="6686606" y="0"/>
                </a:cubicBezTo>
                <a:cubicBezTo>
                  <a:pt x="6751711" y="159158"/>
                  <a:pt x="6653030" y="459855"/>
                  <a:pt x="6686606" y="635790"/>
                </a:cubicBezTo>
                <a:cubicBezTo>
                  <a:pt x="6720182" y="811725"/>
                  <a:pt x="6672373" y="962672"/>
                  <a:pt x="6686606" y="1130293"/>
                </a:cubicBezTo>
                <a:cubicBezTo>
                  <a:pt x="6700839" y="1297914"/>
                  <a:pt x="6611467" y="1519260"/>
                  <a:pt x="6686606" y="1813179"/>
                </a:cubicBezTo>
                <a:cubicBezTo>
                  <a:pt x="6761745" y="2107098"/>
                  <a:pt x="6647655" y="2358844"/>
                  <a:pt x="6686606" y="2496064"/>
                </a:cubicBezTo>
                <a:cubicBezTo>
                  <a:pt x="6725557" y="2633285"/>
                  <a:pt x="6685943" y="2762221"/>
                  <a:pt x="6686606" y="2943472"/>
                </a:cubicBezTo>
                <a:cubicBezTo>
                  <a:pt x="6687269" y="3124723"/>
                  <a:pt x="6654201" y="3368314"/>
                  <a:pt x="6686606" y="3485071"/>
                </a:cubicBezTo>
                <a:cubicBezTo>
                  <a:pt x="6719011" y="3601828"/>
                  <a:pt x="6621756" y="4018584"/>
                  <a:pt x="6686606" y="4167956"/>
                </a:cubicBezTo>
                <a:cubicBezTo>
                  <a:pt x="6751456" y="4317328"/>
                  <a:pt x="6669294" y="4455822"/>
                  <a:pt x="6686606" y="4709555"/>
                </a:cubicBezTo>
                <a:cubicBezTo>
                  <a:pt x="6482667" y="4749552"/>
                  <a:pt x="6238521" y="4693655"/>
                  <a:pt x="6062523" y="4709555"/>
                </a:cubicBezTo>
                <a:cubicBezTo>
                  <a:pt x="5886525" y="4725455"/>
                  <a:pt x="5708192" y="4672836"/>
                  <a:pt x="5438440" y="4709555"/>
                </a:cubicBezTo>
                <a:cubicBezTo>
                  <a:pt x="5168688" y="4746274"/>
                  <a:pt x="5113769" y="4660736"/>
                  <a:pt x="4814356" y="4709555"/>
                </a:cubicBezTo>
                <a:cubicBezTo>
                  <a:pt x="4514943" y="4758374"/>
                  <a:pt x="4562696" y="4677541"/>
                  <a:pt x="4457737" y="4709555"/>
                </a:cubicBezTo>
                <a:cubicBezTo>
                  <a:pt x="4352778" y="4741569"/>
                  <a:pt x="4221785" y="4665486"/>
                  <a:pt x="4034252" y="4709555"/>
                </a:cubicBezTo>
                <a:cubicBezTo>
                  <a:pt x="3846720" y="4753624"/>
                  <a:pt x="3743876" y="4707741"/>
                  <a:pt x="3610767" y="4709555"/>
                </a:cubicBezTo>
                <a:cubicBezTo>
                  <a:pt x="3477659" y="4711369"/>
                  <a:pt x="3185713" y="4681261"/>
                  <a:pt x="2919818" y="4709555"/>
                </a:cubicBezTo>
                <a:cubicBezTo>
                  <a:pt x="2653923" y="4737849"/>
                  <a:pt x="2406592" y="4692106"/>
                  <a:pt x="2228869" y="4709555"/>
                </a:cubicBezTo>
                <a:cubicBezTo>
                  <a:pt x="2051146" y="4727004"/>
                  <a:pt x="1917628" y="4654819"/>
                  <a:pt x="1738518" y="4709555"/>
                </a:cubicBezTo>
                <a:cubicBezTo>
                  <a:pt x="1559408" y="4764291"/>
                  <a:pt x="1410194" y="4690020"/>
                  <a:pt x="1114434" y="4709555"/>
                </a:cubicBezTo>
                <a:cubicBezTo>
                  <a:pt x="818674" y="4729090"/>
                  <a:pt x="887662" y="4691694"/>
                  <a:pt x="757815" y="4709555"/>
                </a:cubicBezTo>
                <a:cubicBezTo>
                  <a:pt x="627968" y="4727416"/>
                  <a:pt x="271739" y="4665131"/>
                  <a:pt x="0" y="4709555"/>
                </a:cubicBezTo>
                <a:cubicBezTo>
                  <a:pt x="-37531" y="4459860"/>
                  <a:pt x="59144" y="4429725"/>
                  <a:pt x="0" y="4167956"/>
                </a:cubicBezTo>
                <a:cubicBezTo>
                  <a:pt x="-59144" y="3906187"/>
                  <a:pt x="52727" y="3921085"/>
                  <a:pt x="0" y="3720548"/>
                </a:cubicBezTo>
                <a:cubicBezTo>
                  <a:pt x="-52727" y="3520011"/>
                  <a:pt x="33035" y="3481296"/>
                  <a:pt x="0" y="3273141"/>
                </a:cubicBezTo>
                <a:cubicBezTo>
                  <a:pt x="-33035" y="3064986"/>
                  <a:pt x="72393" y="2823400"/>
                  <a:pt x="0" y="2637351"/>
                </a:cubicBezTo>
                <a:cubicBezTo>
                  <a:pt x="-72393" y="2451302"/>
                  <a:pt x="64200" y="2249305"/>
                  <a:pt x="0" y="2095752"/>
                </a:cubicBezTo>
                <a:cubicBezTo>
                  <a:pt x="-64200" y="1942199"/>
                  <a:pt x="58994" y="1555344"/>
                  <a:pt x="0" y="1412866"/>
                </a:cubicBezTo>
                <a:cubicBezTo>
                  <a:pt x="-58994" y="1270388"/>
                  <a:pt x="76079" y="975381"/>
                  <a:pt x="0" y="777077"/>
                </a:cubicBezTo>
                <a:cubicBezTo>
                  <a:pt x="-76079" y="578773"/>
                  <a:pt x="37241" y="348967"/>
                  <a:pt x="0" y="0"/>
                </a:cubicBezTo>
                <a:close/>
              </a:path>
              <a:path w="6686606" h="4709555" stroke="0" extrusionOk="0">
                <a:moveTo>
                  <a:pt x="0" y="0"/>
                </a:moveTo>
                <a:cubicBezTo>
                  <a:pt x="110095" y="-49694"/>
                  <a:pt x="222483" y="38021"/>
                  <a:pt x="423485" y="0"/>
                </a:cubicBezTo>
                <a:cubicBezTo>
                  <a:pt x="624487" y="-38021"/>
                  <a:pt x="634405" y="40878"/>
                  <a:pt x="780104" y="0"/>
                </a:cubicBezTo>
                <a:cubicBezTo>
                  <a:pt x="925803" y="-40878"/>
                  <a:pt x="1268514" y="12599"/>
                  <a:pt x="1471053" y="0"/>
                </a:cubicBezTo>
                <a:cubicBezTo>
                  <a:pt x="1673592" y="-12599"/>
                  <a:pt x="1832794" y="1456"/>
                  <a:pt x="2162003" y="0"/>
                </a:cubicBezTo>
                <a:cubicBezTo>
                  <a:pt x="2491212" y="-1456"/>
                  <a:pt x="2574942" y="12595"/>
                  <a:pt x="2786086" y="0"/>
                </a:cubicBezTo>
                <a:cubicBezTo>
                  <a:pt x="2997230" y="-12595"/>
                  <a:pt x="3067479" y="13266"/>
                  <a:pt x="3209571" y="0"/>
                </a:cubicBezTo>
                <a:cubicBezTo>
                  <a:pt x="3351663" y="-13266"/>
                  <a:pt x="3512099" y="20783"/>
                  <a:pt x="3633056" y="0"/>
                </a:cubicBezTo>
                <a:cubicBezTo>
                  <a:pt x="3754013" y="-20783"/>
                  <a:pt x="4112674" y="2583"/>
                  <a:pt x="4257139" y="0"/>
                </a:cubicBezTo>
                <a:cubicBezTo>
                  <a:pt x="4401604" y="-2583"/>
                  <a:pt x="4437243" y="30826"/>
                  <a:pt x="4613758" y="0"/>
                </a:cubicBezTo>
                <a:cubicBezTo>
                  <a:pt x="4790273" y="-30826"/>
                  <a:pt x="4983092" y="21671"/>
                  <a:pt x="5237841" y="0"/>
                </a:cubicBezTo>
                <a:cubicBezTo>
                  <a:pt x="5492590" y="-21671"/>
                  <a:pt x="5573730" y="11188"/>
                  <a:pt x="5795059" y="0"/>
                </a:cubicBezTo>
                <a:cubicBezTo>
                  <a:pt x="6016388" y="-11188"/>
                  <a:pt x="6397658" y="52828"/>
                  <a:pt x="6686606" y="0"/>
                </a:cubicBezTo>
                <a:cubicBezTo>
                  <a:pt x="6755552" y="173855"/>
                  <a:pt x="6605514" y="503439"/>
                  <a:pt x="6686606" y="682885"/>
                </a:cubicBezTo>
                <a:cubicBezTo>
                  <a:pt x="6767698" y="862332"/>
                  <a:pt x="6644413" y="1075745"/>
                  <a:pt x="6686606" y="1271580"/>
                </a:cubicBezTo>
                <a:cubicBezTo>
                  <a:pt x="6728799" y="1467416"/>
                  <a:pt x="6673594" y="1628922"/>
                  <a:pt x="6686606" y="1813179"/>
                </a:cubicBezTo>
                <a:cubicBezTo>
                  <a:pt x="6699618" y="1997436"/>
                  <a:pt x="6680684" y="2162769"/>
                  <a:pt x="6686606" y="2448969"/>
                </a:cubicBezTo>
                <a:cubicBezTo>
                  <a:pt x="6692528" y="2735169"/>
                  <a:pt x="6664410" y="2781542"/>
                  <a:pt x="6686606" y="2943472"/>
                </a:cubicBezTo>
                <a:cubicBezTo>
                  <a:pt x="6708802" y="3105402"/>
                  <a:pt x="6651888" y="3200348"/>
                  <a:pt x="6686606" y="3390880"/>
                </a:cubicBezTo>
                <a:cubicBezTo>
                  <a:pt x="6721324" y="3581412"/>
                  <a:pt x="6635968" y="3701210"/>
                  <a:pt x="6686606" y="3885383"/>
                </a:cubicBezTo>
                <a:cubicBezTo>
                  <a:pt x="6737244" y="4069556"/>
                  <a:pt x="6650608" y="4539731"/>
                  <a:pt x="6686606" y="4709555"/>
                </a:cubicBezTo>
                <a:cubicBezTo>
                  <a:pt x="6544252" y="4723942"/>
                  <a:pt x="6300038" y="4657819"/>
                  <a:pt x="6129389" y="4709555"/>
                </a:cubicBezTo>
                <a:cubicBezTo>
                  <a:pt x="5958740" y="4761291"/>
                  <a:pt x="5617444" y="4693520"/>
                  <a:pt x="5438440" y="4709555"/>
                </a:cubicBezTo>
                <a:cubicBezTo>
                  <a:pt x="5259436" y="4725590"/>
                  <a:pt x="4995363" y="4703769"/>
                  <a:pt x="4881222" y="4709555"/>
                </a:cubicBezTo>
                <a:cubicBezTo>
                  <a:pt x="4767081" y="4715341"/>
                  <a:pt x="4591645" y="4675820"/>
                  <a:pt x="4457737" y="4709555"/>
                </a:cubicBezTo>
                <a:cubicBezTo>
                  <a:pt x="4323830" y="4743290"/>
                  <a:pt x="4179646" y="4691013"/>
                  <a:pt x="4101118" y="4709555"/>
                </a:cubicBezTo>
                <a:cubicBezTo>
                  <a:pt x="4022590" y="4728097"/>
                  <a:pt x="3695623" y="4694355"/>
                  <a:pt x="3477035" y="4709555"/>
                </a:cubicBezTo>
                <a:cubicBezTo>
                  <a:pt x="3258447" y="4724755"/>
                  <a:pt x="3004499" y="4626680"/>
                  <a:pt x="2786086" y="4709555"/>
                </a:cubicBezTo>
                <a:cubicBezTo>
                  <a:pt x="2567673" y="4792430"/>
                  <a:pt x="2362454" y="4680538"/>
                  <a:pt x="2095137" y="4709555"/>
                </a:cubicBezTo>
                <a:cubicBezTo>
                  <a:pt x="1827820" y="4738572"/>
                  <a:pt x="1628780" y="4636198"/>
                  <a:pt x="1404187" y="4709555"/>
                </a:cubicBezTo>
                <a:cubicBezTo>
                  <a:pt x="1179594" y="4782912"/>
                  <a:pt x="1146932" y="4687630"/>
                  <a:pt x="980702" y="4709555"/>
                </a:cubicBezTo>
                <a:cubicBezTo>
                  <a:pt x="814472" y="4731480"/>
                  <a:pt x="715861" y="4707269"/>
                  <a:pt x="624083" y="4709555"/>
                </a:cubicBezTo>
                <a:cubicBezTo>
                  <a:pt x="532305" y="4711841"/>
                  <a:pt x="194307" y="4641941"/>
                  <a:pt x="0" y="4709555"/>
                </a:cubicBezTo>
                <a:cubicBezTo>
                  <a:pt x="-12052" y="4585152"/>
                  <a:pt x="67563" y="4341545"/>
                  <a:pt x="0" y="4120861"/>
                </a:cubicBezTo>
                <a:cubicBezTo>
                  <a:pt x="-67563" y="3900177"/>
                  <a:pt x="17123" y="3846132"/>
                  <a:pt x="0" y="3673453"/>
                </a:cubicBezTo>
                <a:cubicBezTo>
                  <a:pt x="-17123" y="3500774"/>
                  <a:pt x="8125" y="3263681"/>
                  <a:pt x="0" y="3037663"/>
                </a:cubicBezTo>
                <a:cubicBezTo>
                  <a:pt x="-8125" y="2811645"/>
                  <a:pt x="42460" y="2620486"/>
                  <a:pt x="0" y="2448969"/>
                </a:cubicBezTo>
                <a:cubicBezTo>
                  <a:pt x="-42460" y="2277452"/>
                  <a:pt x="70353" y="1952170"/>
                  <a:pt x="0" y="1766083"/>
                </a:cubicBezTo>
                <a:cubicBezTo>
                  <a:pt x="-70353" y="1579996"/>
                  <a:pt x="32082" y="1313909"/>
                  <a:pt x="0" y="1130293"/>
                </a:cubicBezTo>
                <a:cubicBezTo>
                  <a:pt x="-32082" y="946677"/>
                  <a:pt x="55734" y="51735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5325828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E121C-0F39-4F40-9AD9-6DABB218F90F}"/>
              </a:ext>
            </a:extLst>
          </p:cNvPr>
          <p:cNvSpPr txBox="1"/>
          <p:nvPr/>
        </p:nvSpPr>
        <p:spPr>
          <a:xfrm>
            <a:off x="474562" y="2963021"/>
            <a:ext cx="6308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Implement hash tables for fast lookup, insertion, and deletion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Use a  AVL tree to efficiently categorize and search items based on multiple criteria.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BCC9E-03B9-42C4-93D9-8C1666E0917C}"/>
              </a:ext>
            </a:extLst>
          </p:cNvPr>
          <p:cNvSpPr txBox="1"/>
          <p:nvPr/>
        </p:nvSpPr>
        <p:spPr>
          <a:xfrm>
            <a:off x="474562" y="5410099"/>
            <a:ext cx="6308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We can compare the time complexity of various operations with large datasets, simulating a real-world inventory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D9EE-D89B-4FD8-90DB-C7B397E1842A}"/>
              </a:ext>
            </a:extLst>
          </p:cNvPr>
          <p:cNvSpPr txBox="1"/>
          <p:nvPr/>
        </p:nvSpPr>
        <p:spPr>
          <a:xfrm>
            <a:off x="474562" y="2357193"/>
            <a:ext cx="346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THE 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9644C-0441-478D-B5DF-2292B510175B}"/>
              </a:ext>
            </a:extLst>
          </p:cNvPr>
          <p:cNvSpPr txBox="1"/>
          <p:nvPr/>
        </p:nvSpPr>
        <p:spPr>
          <a:xfrm>
            <a:off x="474562" y="4875972"/>
            <a:ext cx="3986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57786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/>
        </p:nvSpPr>
        <p:spPr>
          <a:xfrm>
            <a:off x="3091442" y="236164"/>
            <a:ext cx="580591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</a:t>
            </a:r>
            <a:r>
              <a:rPr lang="en-US" sz="4400" b="1" dirty="0">
                <a:solidFill>
                  <a:srgbClr val="FFBE18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3600" b="1" dirty="0">
              <a:solidFill>
                <a:srgbClr val="FFBE18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40E1B8-6726-4713-B5B5-9C3A59796B78}"/>
              </a:ext>
            </a:extLst>
          </p:cNvPr>
          <p:cNvGrpSpPr/>
          <p:nvPr/>
        </p:nvGrpSpPr>
        <p:grpSpPr>
          <a:xfrm>
            <a:off x="1719" y="5422033"/>
            <a:ext cx="11493425" cy="1000992"/>
            <a:chOff x="1719" y="5498233"/>
            <a:chExt cx="11493425" cy="1000992"/>
          </a:xfrm>
        </p:grpSpPr>
        <p:sp>
          <p:nvSpPr>
            <p:cNvPr id="121" name="Google Shape;121;p4"/>
            <p:cNvSpPr/>
            <p:nvPr/>
          </p:nvSpPr>
          <p:spPr>
            <a:xfrm>
              <a:off x="2874153" y="5572072"/>
              <a:ext cx="2610248" cy="744006"/>
            </a:xfrm>
            <a:prstGeom prst="roundRect">
              <a:avLst>
                <a:gd name="adj" fmla="val 16667"/>
              </a:avLst>
            </a:prstGeom>
            <a:solidFill>
              <a:srgbClr val="FFBE1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From C to C++</a:t>
              </a:r>
              <a:endParaRPr sz="1200" dirty="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44582" y="5500416"/>
              <a:ext cx="2019300" cy="998809"/>
            </a:xfrm>
            <a:prstGeom prst="rect">
              <a:avLst/>
            </a:prstGeom>
            <a:solidFill>
              <a:srgbClr val="FFBE1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81371" y="5818662"/>
              <a:ext cx="152561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12110C"/>
                  </a:solidFill>
                  <a:latin typeface="Calibri"/>
                  <a:ea typeface="Calibri"/>
                  <a:cs typeface="Calibri"/>
                  <a:sym typeface="Calibri"/>
                </a:rPr>
                <a:t>C++   BASICS</a:t>
              </a:r>
              <a:endParaRPr b="1" dirty="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29576" y="5572072"/>
              <a:ext cx="2867910" cy="744006"/>
            </a:xfrm>
            <a:prstGeom prst="roundRect">
              <a:avLst>
                <a:gd name="adj" fmla="val 16667"/>
              </a:avLst>
            </a:prstGeom>
            <a:solidFill>
              <a:srgbClr val="FFBE1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Dynamic Memory</a:t>
              </a:r>
              <a:endParaRPr sz="1200" dirty="0"/>
            </a:p>
          </p:txBody>
        </p:sp>
        <p:sp>
          <p:nvSpPr>
            <p:cNvPr id="36" name="Google Shape;124;p4">
              <a:extLst>
                <a:ext uri="{FF2B5EF4-FFF2-40B4-BE49-F238E27FC236}">
                  <a16:creationId xmlns:a16="http://schemas.microsoft.com/office/drawing/2014/main" id="{99955D48-64E8-4B5D-9265-BC115B397E4E}"/>
                </a:ext>
              </a:extLst>
            </p:cNvPr>
            <p:cNvSpPr/>
            <p:nvPr/>
          </p:nvSpPr>
          <p:spPr>
            <a:xfrm>
              <a:off x="8627234" y="5559373"/>
              <a:ext cx="2867910" cy="744006"/>
            </a:xfrm>
            <a:prstGeom prst="roundRect">
              <a:avLst>
                <a:gd name="adj" fmla="val 16667"/>
              </a:avLst>
            </a:prstGeom>
            <a:solidFill>
              <a:srgbClr val="FFBE18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Classes &amp; Objects</a:t>
              </a:r>
              <a:endParaRPr sz="1200" dirty="0"/>
            </a:p>
          </p:txBody>
        </p:sp>
        <p:sp>
          <p:nvSpPr>
            <p:cNvPr id="39" name="Google Shape;122;p4">
              <a:extLst>
                <a:ext uri="{FF2B5EF4-FFF2-40B4-BE49-F238E27FC236}">
                  <a16:creationId xmlns:a16="http://schemas.microsoft.com/office/drawing/2014/main" id="{9093D334-2688-4DD5-95D1-7C302770F142}"/>
                </a:ext>
              </a:extLst>
            </p:cNvPr>
            <p:cNvSpPr/>
            <p:nvPr/>
          </p:nvSpPr>
          <p:spPr>
            <a:xfrm>
              <a:off x="1719" y="5498233"/>
              <a:ext cx="566188" cy="1000403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4EF40-ED03-4F4B-91B4-A96B7CDDB333}"/>
              </a:ext>
            </a:extLst>
          </p:cNvPr>
          <p:cNvGrpSpPr/>
          <p:nvPr/>
        </p:nvGrpSpPr>
        <p:grpSpPr>
          <a:xfrm>
            <a:off x="34987" y="3760958"/>
            <a:ext cx="8495767" cy="1000404"/>
            <a:chOff x="1719" y="4083308"/>
            <a:chExt cx="8495767" cy="1000404"/>
          </a:xfrm>
        </p:grpSpPr>
        <p:sp>
          <p:nvSpPr>
            <p:cNvPr id="32" name="Google Shape;122;p4">
              <a:extLst>
                <a:ext uri="{FF2B5EF4-FFF2-40B4-BE49-F238E27FC236}">
                  <a16:creationId xmlns:a16="http://schemas.microsoft.com/office/drawing/2014/main" id="{7DAC7042-9E1E-4CE7-9054-DDF794B7E354}"/>
                </a:ext>
              </a:extLst>
            </p:cNvPr>
            <p:cNvSpPr/>
            <p:nvPr/>
          </p:nvSpPr>
          <p:spPr>
            <a:xfrm>
              <a:off x="544582" y="4083309"/>
              <a:ext cx="2019300" cy="1000403"/>
            </a:xfrm>
            <a:prstGeom prst="rect">
              <a:avLst/>
            </a:prstGeom>
            <a:solidFill>
              <a:srgbClr val="7331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3;p4">
              <a:extLst>
                <a:ext uri="{FF2B5EF4-FFF2-40B4-BE49-F238E27FC236}">
                  <a16:creationId xmlns:a16="http://schemas.microsoft.com/office/drawing/2014/main" id="{D8D27A9D-2520-4D37-9CAD-0A7DA03E5366}"/>
                </a:ext>
              </a:extLst>
            </p:cNvPr>
            <p:cNvSpPr txBox="1"/>
            <p:nvPr/>
          </p:nvSpPr>
          <p:spPr>
            <a:xfrm>
              <a:off x="567908" y="4285154"/>
              <a:ext cx="152561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ANALYSIS OF ALGORITHMS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Google Shape;122;p4">
              <a:extLst>
                <a:ext uri="{FF2B5EF4-FFF2-40B4-BE49-F238E27FC236}">
                  <a16:creationId xmlns:a16="http://schemas.microsoft.com/office/drawing/2014/main" id="{E4766F88-6833-48C3-9311-3B349336E2AA}"/>
                </a:ext>
              </a:extLst>
            </p:cNvPr>
            <p:cNvSpPr/>
            <p:nvPr/>
          </p:nvSpPr>
          <p:spPr>
            <a:xfrm>
              <a:off x="1719" y="4083308"/>
              <a:ext cx="566188" cy="1000403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40" name="Google Shape;121;p4">
              <a:extLst>
                <a:ext uri="{FF2B5EF4-FFF2-40B4-BE49-F238E27FC236}">
                  <a16:creationId xmlns:a16="http://schemas.microsoft.com/office/drawing/2014/main" id="{4F5156A9-7B72-4639-86E8-D210D7B291A8}"/>
                </a:ext>
              </a:extLst>
            </p:cNvPr>
            <p:cNvSpPr/>
            <p:nvPr/>
          </p:nvSpPr>
          <p:spPr>
            <a:xfrm>
              <a:off x="2874153" y="4187438"/>
              <a:ext cx="2610248" cy="744006"/>
            </a:xfrm>
            <a:prstGeom prst="roundRect">
              <a:avLst>
                <a:gd name="adj" fmla="val 16667"/>
              </a:avLst>
            </a:prstGeom>
            <a:solidFill>
              <a:srgbClr val="7331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Complexity</a:t>
              </a:r>
              <a:endPara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1" name="Google Shape;124;p4">
              <a:extLst>
                <a:ext uri="{FF2B5EF4-FFF2-40B4-BE49-F238E27FC236}">
                  <a16:creationId xmlns:a16="http://schemas.microsoft.com/office/drawing/2014/main" id="{9BF28854-DAE6-4AB8-9B14-7B8C09F216BD}"/>
                </a:ext>
              </a:extLst>
            </p:cNvPr>
            <p:cNvSpPr/>
            <p:nvPr/>
          </p:nvSpPr>
          <p:spPr>
            <a:xfrm>
              <a:off x="5629576" y="4205392"/>
              <a:ext cx="2867910" cy="744006"/>
            </a:xfrm>
            <a:prstGeom prst="roundRect">
              <a:avLst>
                <a:gd name="adj" fmla="val 16667"/>
              </a:avLst>
            </a:prstGeom>
            <a:solidFill>
              <a:srgbClr val="7331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Sorting Algorithms </a:t>
              </a:r>
              <a:endPara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35CD7-C161-4099-BA17-EFECF6C02086}"/>
              </a:ext>
            </a:extLst>
          </p:cNvPr>
          <p:cNvGrpSpPr/>
          <p:nvPr/>
        </p:nvGrpSpPr>
        <p:grpSpPr>
          <a:xfrm>
            <a:off x="0" y="1502386"/>
            <a:ext cx="11657360" cy="1656431"/>
            <a:chOff x="-33268" y="1824736"/>
            <a:chExt cx="11657360" cy="1656431"/>
          </a:xfrm>
        </p:grpSpPr>
        <p:sp>
          <p:nvSpPr>
            <p:cNvPr id="139" name="Google Shape;139;p4"/>
            <p:cNvSpPr/>
            <p:nvPr/>
          </p:nvSpPr>
          <p:spPr>
            <a:xfrm>
              <a:off x="2874153" y="2196739"/>
              <a:ext cx="2610248" cy="744006"/>
            </a:xfrm>
            <a:prstGeom prst="roundRect">
              <a:avLst>
                <a:gd name="adj" fmla="val 16667"/>
              </a:avLst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Abstract Data Types</a:t>
              </a:r>
              <a:endParaRPr sz="1200" dirty="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629576" y="2737161"/>
              <a:ext cx="2867910" cy="744006"/>
            </a:xfrm>
            <a:prstGeom prst="roundRect">
              <a:avLst>
                <a:gd name="adj" fmla="val 16667"/>
              </a:avLst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Linked Lists</a:t>
              </a:r>
              <a:endParaRPr sz="1200" dirty="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629576" y="1824736"/>
              <a:ext cx="2867910" cy="744006"/>
            </a:xfrm>
            <a:prstGeom prst="roundRect">
              <a:avLst>
                <a:gd name="adj" fmla="val 16667"/>
              </a:avLst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Dynamic Tables</a:t>
              </a:r>
              <a:endParaRPr sz="1200" dirty="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627234" y="1828556"/>
              <a:ext cx="2996858" cy="744006"/>
            </a:xfrm>
            <a:prstGeom prst="roundRect">
              <a:avLst>
                <a:gd name="adj" fmla="val 16667"/>
              </a:avLst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Trees</a:t>
              </a:r>
              <a:endParaRPr sz="1200" dirty="0"/>
            </a:p>
          </p:txBody>
        </p:sp>
        <p:sp>
          <p:nvSpPr>
            <p:cNvPr id="34" name="Google Shape;122;p4">
              <a:extLst>
                <a:ext uri="{FF2B5EF4-FFF2-40B4-BE49-F238E27FC236}">
                  <a16:creationId xmlns:a16="http://schemas.microsoft.com/office/drawing/2014/main" id="{5C526BE8-5209-4E7E-98F5-F568156DBC25}"/>
                </a:ext>
              </a:extLst>
            </p:cNvPr>
            <p:cNvSpPr/>
            <p:nvPr/>
          </p:nvSpPr>
          <p:spPr>
            <a:xfrm>
              <a:off x="544582" y="2090704"/>
              <a:ext cx="2019300" cy="1000403"/>
            </a:xfrm>
            <a:prstGeom prst="rect">
              <a:avLst/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3;p4">
              <a:extLst>
                <a:ext uri="{FF2B5EF4-FFF2-40B4-BE49-F238E27FC236}">
                  <a16:creationId xmlns:a16="http://schemas.microsoft.com/office/drawing/2014/main" id="{0F0F604F-192D-4193-A5BA-4AA0491D667A}"/>
                </a:ext>
              </a:extLst>
            </p:cNvPr>
            <p:cNvSpPr txBox="1"/>
            <p:nvPr/>
          </p:nvSpPr>
          <p:spPr>
            <a:xfrm>
              <a:off x="567907" y="2292549"/>
              <a:ext cx="216028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ABSTRACT</a:t>
              </a: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DATA STRUCTURES</a:t>
              </a:r>
              <a:endParaRPr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22;p4">
              <a:extLst>
                <a:ext uri="{FF2B5EF4-FFF2-40B4-BE49-F238E27FC236}">
                  <a16:creationId xmlns:a16="http://schemas.microsoft.com/office/drawing/2014/main" id="{EA7C75FA-AE62-40C9-A13F-0ED81DCDECE7}"/>
                </a:ext>
              </a:extLst>
            </p:cNvPr>
            <p:cNvSpPr/>
            <p:nvPr/>
          </p:nvSpPr>
          <p:spPr>
            <a:xfrm>
              <a:off x="-33268" y="2090704"/>
              <a:ext cx="566188" cy="1000403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</p:txBody>
        </p:sp>
        <p:sp>
          <p:nvSpPr>
            <p:cNvPr id="42" name="Google Shape;142;p4">
              <a:extLst>
                <a:ext uri="{FF2B5EF4-FFF2-40B4-BE49-F238E27FC236}">
                  <a16:creationId xmlns:a16="http://schemas.microsoft.com/office/drawing/2014/main" id="{ECE79F04-5877-4D6D-9BC0-ED82186BC906}"/>
                </a:ext>
              </a:extLst>
            </p:cNvPr>
            <p:cNvSpPr/>
            <p:nvPr/>
          </p:nvSpPr>
          <p:spPr>
            <a:xfrm>
              <a:off x="8627234" y="2719104"/>
              <a:ext cx="2959272" cy="744006"/>
            </a:xfrm>
            <a:prstGeom prst="roundRect">
              <a:avLst>
                <a:gd name="adj" fmla="val 16667"/>
              </a:avLst>
            </a:prstGeom>
            <a:solidFill>
              <a:srgbClr val="B665FF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Graphs</a:t>
              </a:r>
              <a:endParaRPr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5EA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534BA0E9-E644-4171-8EA3-CDF4E1571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207443"/>
              </p:ext>
            </p:extLst>
          </p:nvPr>
        </p:nvGraphicFramePr>
        <p:xfrm>
          <a:off x="0" y="3505922"/>
          <a:ext cx="3927441" cy="3379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053640" imgH="7809480" progId="">
                  <p:embed/>
                </p:oleObj>
              </mc:Choice>
              <mc:Fallback>
                <p:oleObj r:id="rId3" imgW="9053640" imgH="7809480" progId="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534BA0E9-E644-4171-8EA3-CDF4E15713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505922"/>
                        <a:ext cx="3927441" cy="3379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Google Shape;151;p5"/>
          <p:cNvSpPr txBox="1"/>
          <p:nvPr/>
        </p:nvSpPr>
        <p:spPr>
          <a:xfrm>
            <a:off x="3716985" y="200576"/>
            <a:ext cx="55531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COURSE </a:t>
            </a:r>
            <a:r>
              <a:rPr lang="en-US" sz="4400" b="1" i="0" u="none" strike="noStrike" cap="none" dirty="0">
                <a:solidFill>
                  <a:srgbClr val="0173B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en-US" sz="4400" b="0" i="0" u="none" strike="noStrike" cap="none" dirty="0">
              <a:solidFill>
                <a:srgbClr val="0173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3476E8-DF0A-4BFE-BAA4-5BA3BE2CBF05}"/>
              </a:ext>
            </a:extLst>
          </p:cNvPr>
          <p:cNvGrpSpPr/>
          <p:nvPr/>
        </p:nvGrpSpPr>
        <p:grpSpPr>
          <a:xfrm>
            <a:off x="3280224" y="1252845"/>
            <a:ext cx="8295667" cy="1407151"/>
            <a:chOff x="3280224" y="1252845"/>
            <a:chExt cx="8295667" cy="140715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B3535B9-055A-4B23-B0C0-F6D9703116C0}"/>
                </a:ext>
              </a:extLst>
            </p:cNvPr>
            <p:cNvSpPr/>
            <p:nvPr/>
          </p:nvSpPr>
          <p:spPr>
            <a:xfrm>
              <a:off x="3280224" y="1252845"/>
              <a:ext cx="8295667" cy="1407151"/>
            </a:xfrm>
            <a:custGeom>
              <a:avLst/>
              <a:gdLst>
                <a:gd name="connsiteX0" fmla="*/ 0 w 8295667"/>
                <a:gd name="connsiteY0" fmla="*/ 234530 h 1407151"/>
                <a:gd name="connsiteX1" fmla="*/ 234530 w 8295667"/>
                <a:gd name="connsiteY1" fmla="*/ 0 h 1407151"/>
                <a:gd name="connsiteX2" fmla="*/ 730215 w 8295667"/>
                <a:gd name="connsiteY2" fmla="*/ 0 h 1407151"/>
                <a:gd name="connsiteX3" fmla="*/ 1460698 w 8295667"/>
                <a:gd name="connsiteY3" fmla="*/ 0 h 1407151"/>
                <a:gd name="connsiteX4" fmla="*/ 2034650 w 8295667"/>
                <a:gd name="connsiteY4" fmla="*/ 0 h 1407151"/>
                <a:gd name="connsiteX5" fmla="*/ 2686867 w 8295667"/>
                <a:gd name="connsiteY5" fmla="*/ 0 h 1407151"/>
                <a:gd name="connsiteX6" fmla="*/ 3260818 w 8295667"/>
                <a:gd name="connsiteY6" fmla="*/ 0 h 1407151"/>
                <a:gd name="connsiteX7" fmla="*/ 3678237 w 8295667"/>
                <a:gd name="connsiteY7" fmla="*/ 0 h 1407151"/>
                <a:gd name="connsiteX8" fmla="*/ 4173922 w 8295667"/>
                <a:gd name="connsiteY8" fmla="*/ 0 h 1407151"/>
                <a:gd name="connsiteX9" fmla="*/ 4826139 w 8295667"/>
                <a:gd name="connsiteY9" fmla="*/ 0 h 1407151"/>
                <a:gd name="connsiteX10" fmla="*/ 5478357 w 8295667"/>
                <a:gd name="connsiteY10" fmla="*/ 0 h 1407151"/>
                <a:gd name="connsiteX11" fmla="*/ 6287106 w 8295667"/>
                <a:gd name="connsiteY11" fmla="*/ 0 h 1407151"/>
                <a:gd name="connsiteX12" fmla="*/ 6782791 w 8295667"/>
                <a:gd name="connsiteY12" fmla="*/ 0 h 1407151"/>
                <a:gd name="connsiteX13" fmla="*/ 8061137 w 8295667"/>
                <a:gd name="connsiteY13" fmla="*/ 0 h 1407151"/>
                <a:gd name="connsiteX14" fmla="*/ 8295667 w 8295667"/>
                <a:gd name="connsiteY14" fmla="*/ 234530 h 1407151"/>
                <a:gd name="connsiteX15" fmla="*/ 8295667 w 8295667"/>
                <a:gd name="connsiteY15" fmla="*/ 675433 h 1407151"/>
                <a:gd name="connsiteX16" fmla="*/ 8295667 w 8295667"/>
                <a:gd name="connsiteY16" fmla="*/ 1172621 h 1407151"/>
                <a:gd name="connsiteX17" fmla="*/ 8061137 w 8295667"/>
                <a:gd name="connsiteY17" fmla="*/ 1407151 h 1407151"/>
                <a:gd name="connsiteX18" fmla="*/ 7408920 w 8295667"/>
                <a:gd name="connsiteY18" fmla="*/ 1407151 h 1407151"/>
                <a:gd name="connsiteX19" fmla="*/ 6913235 w 8295667"/>
                <a:gd name="connsiteY19" fmla="*/ 1407151 h 1407151"/>
                <a:gd name="connsiteX20" fmla="*/ 6261017 w 8295667"/>
                <a:gd name="connsiteY20" fmla="*/ 1407151 h 1407151"/>
                <a:gd name="connsiteX21" fmla="*/ 5452268 w 8295667"/>
                <a:gd name="connsiteY21" fmla="*/ 1407151 h 1407151"/>
                <a:gd name="connsiteX22" fmla="*/ 4878317 w 8295667"/>
                <a:gd name="connsiteY22" fmla="*/ 1407151 h 1407151"/>
                <a:gd name="connsiteX23" fmla="*/ 4069567 w 8295667"/>
                <a:gd name="connsiteY23" fmla="*/ 1407151 h 1407151"/>
                <a:gd name="connsiteX24" fmla="*/ 3339084 w 8295667"/>
                <a:gd name="connsiteY24" fmla="*/ 1407151 h 1407151"/>
                <a:gd name="connsiteX25" fmla="*/ 2530335 w 8295667"/>
                <a:gd name="connsiteY25" fmla="*/ 1407151 h 1407151"/>
                <a:gd name="connsiteX26" fmla="*/ 1799851 w 8295667"/>
                <a:gd name="connsiteY26" fmla="*/ 1407151 h 1407151"/>
                <a:gd name="connsiteX27" fmla="*/ 991102 w 8295667"/>
                <a:gd name="connsiteY27" fmla="*/ 1407151 h 1407151"/>
                <a:gd name="connsiteX28" fmla="*/ 234530 w 8295667"/>
                <a:gd name="connsiteY28" fmla="*/ 1407151 h 1407151"/>
                <a:gd name="connsiteX29" fmla="*/ 0 w 8295667"/>
                <a:gd name="connsiteY29" fmla="*/ 1172621 h 1407151"/>
                <a:gd name="connsiteX30" fmla="*/ 0 w 8295667"/>
                <a:gd name="connsiteY30" fmla="*/ 703576 h 1407151"/>
                <a:gd name="connsiteX31" fmla="*/ 0 w 8295667"/>
                <a:gd name="connsiteY31" fmla="*/ 234530 h 1407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95667" h="1407151" fill="none" extrusionOk="0">
                  <a:moveTo>
                    <a:pt x="0" y="234530"/>
                  </a:moveTo>
                  <a:cubicBezTo>
                    <a:pt x="-26718" y="93070"/>
                    <a:pt x="105199" y="12252"/>
                    <a:pt x="234530" y="0"/>
                  </a:cubicBezTo>
                  <a:cubicBezTo>
                    <a:pt x="351618" y="-4659"/>
                    <a:pt x="553001" y="-1820"/>
                    <a:pt x="730215" y="0"/>
                  </a:cubicBezTo>
                  <a:cubicBezTo>
                    <a:pt x="907429" y="1820"/>
                    <a:pt x="1186915" y="-32816"/>
                    <a:pt x="1460698" y="0"/>
                  </a:cubicBezTo>
                  <a:cubicBezTo>
                    <a:pt x="1734481" y="32816"/>
                    <a:pt x="1770655" y="7088"/>
                    <a:pt x="2034650" y="0"/>
                  </a:cubicBezTo>
                  <a:cubicBezTo>
                    <a:pt x="2298645" y="-7088"/>
                    <a:pt x="2452225" y="26844"/>
                    <a:pt x="2686867" y="0"/>
                  </a:cubicBezTo>
                  <a:cubicBezTo>
                    <a:pt x="2921509" y="-26844"/>
                    <a:pt x="3009978" y="5399"/>
                    <a:pt x="3260818" y="0"/>
                  </a:cubicBezTo>
                  <a:cubicBezTo>
                    <a:pt x="3511658" y="-5399"/>
                    <a:pt x="3481072" y="9170"/>
                    <a:pt x="3678237" y="0"/>
                  </a:cubicBezTo>
                  <a:cubicBezTo>
                    <a:pt x="3875402" y="-9170"/>
                    <a:pt x="4056448" y="-707"/>
                    <a:pt x="4173922" y="0"/>
                  </a:cubicBezTo>
                  <a:cubicBezTo>
                    <a:pt x="4291396" y="707"/>
                    <a:pt x="4521319" y="6059"/>
                    <a:pt x="4826139" y="0"/>
                  </a:cubicBezTo>
                  <a:cubicBezTo>
                    <a:pt x="5130959" y="-6059"/>
                    <a:pt x="5318757" y="10839"/>
                    <a:pt x="5478357" y="0"/>
                  </a:cubicBezTo>
                  <a:cubicBezTo>
                    <a:pt x="5637957" y="-10839"/>
                    <a:pt x="6071093" y="17218"/>
                    <a:pt x="6287106" y="0"/>
                  </a:cubicBezTo>
                  <a:cubicBezTo>
                    <a:pt x="6503119" y="-17218"/>
                    <a:pt x="6682284" y="-20283"/>
                    <a:pt x="6782791" y="0"/>
                  </a:cubicBezTo>
                  <a:cubicBezTo>
                    <a:pt x="6883299" y="20283"/>
                    <a:pt x="7448052" y="-43133"/>
                    <a:pt x="8061137" y="0"/>
                  </a:cubicBezTo>
                  <a:cubicBezTo>
                    <a:pt x="8190044" y="-6556"/>
                    <a:pt x="8284794" y="125526"/>
                    <a:pt x="8295667" y="234530"/>
                  </a:cubicBezTo>
                  <a:cubicBezTo>
                    <a:pt x="8282489" y="367133"/>
                    <a:pt x="8281170" y="461026"/>
                    <a:pt x="8295667" y="675433"/>
                  </a:cubicBezTo>
                  <a:cubicBezTo>
                    <a:pt x="8310164" y="889840"/>
                    <a:pt x="8281791" y="1031397"/>
                    <a:pt x="8295667" y="1172621"/>
                  </a:cubicBezTo>
                  <a:cubicBezTo>
                    <a:pt x="8297493" y="1299362"/>
                    <a:pt x="8181355" y="1389058"/>
                    <a:pt x="8061137" y="1407151"/>
                  </a:cubicBezTo>
                  <a:cubicBezTo>
                    <a:pt x="7921066" y="1435781"/>
                    <a:pt x="7661255" y="1384252"/>
                    <a:pt x="7408920" y="1407151"/>
                  </a:cubicBezTo>
                  <a:cubicBezTo>
                    <a:pt x="7156585" y="1430050"/>
                    <a:pt x="7152737" y="1413496"/>
                    <a:pt x="6913235" y="1407151"/>
                  </a:cubicBezTo>
                  <a:cubicBezTo>
                    <a:pt x="6673734" y="1400806"/>
                    <a:pt x="6516497" y="1414947"/>
                    <a:pt x="6261017" y="1407151"/>
                  </a:cubicBezTo>
                  <a:cubicBezTo>
                    <a:pt x="6005537" y="1399355"/>
                    <a:pt x="5677501" y="1395040"/>
                    <a:pt x="5452268" y="1407151"/>
                  </a:cubicBezTo>
                  <a:cubicBezTo>
                    <a:pt x="5227035" y="1419262"/>
                    <a:pt x="5031991" y="1378705"/>
                    <a:pt x="4878317" y="1407151"/>
                  </a:cubicBezTo>
                  <a:cubicBezTo>
                    <a:pt x="4724643" y="1435597"/>
                    <a:pt x="4377333" y="1433658"/>
                    <a:pt x="4069567" y="1407151"/>
                  </a:cubicBezTo>
                  <a:cubicBezTo>
                    <a:pt x="3761801" y="1380645"/>
                    <a:pt x="3673872" y="1425568"/>
                    <a:pt x="3339084" y="1407151"/>
                  </a:cubicBezTo>
                  <a:cubicBezTo>
                    <a:pt x="3004296" y="1388734"/>
                    <a:pt x="2891518" y="1441024"/>
                    <a:pt x="2530335" y="1407151"/>
                  </a:cubicBezTo>
                  <a:cubicBezTo>
                    <a:pt x="2169152" y="1373278"/>
                    <a:pt x="2023547" y="1394019"/>
                    <a:pt x="1799851" y="1407151"/>
                  </a:cubicBezTo>
                  <a:cubicBezTo>
                    <a:pt x="1576155" y="1420283"/>
                    <a:pt x="1183001" y="1386245"/>
                    <a:pt x="991102" y="1407151"/>
                  </a:cubicBezTo>
                  <a:cubicBezTo>
                    <a:pt x="799203" y="1428057"/>
                    <a:pt x="546237" y="1424575"/>
                    <a:pt x="234530" y="1407151"/>
                  </a:cubicBezTo>
                  <a:cubicBezTo>
                    <a:pt x="95352" y="1408796"/>
                    <a:pt x="13371" y="1302142"/>
                    <a:pt x="0" y="1172621"/>
                  </a:cubicBezTo>
                  <a:cubicBezTo>
                    <a:pt x="3946" y="1021709"/>
                    <a:pt x="-4308" y="899186"/>
                    <a:pt x="0" y="703576"/>
                  </a:cubicBezTo>
                  <a:cubicBezTo>
                    <a:pt x="4308" y="507966"/>
                    <a:pt x="-19668" y="355068"/>
                    <a:pt x="0" y="234530"/>
                  </a:cubicBezTo>
                  <a:close/>
                </a:path>
                <a:path w="8295667" h="1407151" stroke="0" extrusionOk="0">
                  <a:moveTo>
                    <a:pt x="0" y="234530"/>
                  </a:moveTo>
                  <a:cubicBezTo>
                    <a:pt x="16892" y="105191"/>
                    <a:pt x="86185" y="24042"/>
                    <a:pt x="234530" y="0"/>
                  </a:cubicBezTo>
                  <a:cubicBezTo>
                    <a:pt x="490038" y="-18209"/>
                    <a:pt x="703455" y="-21412"/>
                    <a:pt x="886747" y="0"/>
                  </a:cubicBezTo>
                  <a:cubicBezTo>
                    <a:pt x="1070039" y="21412"/>
                    <a:pt x="1153921" y="9770"/>
                    <a:pt x="1382432" y="0"/>
                  </a:cubicBezTo>
                  <a:cubicBezTo>
                    <a:pt x="1610943" y="-9770"/>
                    <a:pt x="1901512" y="-18864"/>
                    <a:pt x="2034650" y="0"/>
                  </a:cubicBezTo>
                  <a:cubicBezTo>
                    <a:pt x="2167788" y="18864"/>
                    <a:pt x="2513339" y="13473"/>
                    <a:pt x="2765133" y="0"/>
                  </a:cubicBezTo>
                  <a:cubicBezTo>
                    <a:pt x="3016927" y="-13473"/>
                    <a:pt x="3197198" y="-124"/>
                    <a:pt x="3417350" y="0"/>
                  </a:cubicBezTo>
                  <a:cubicBezTo>
                    <a:pt x="3637502" y="124"/>
                    <a:pt x="3657671" y="14759"/>
                    <a:pt x="3834769" y="0"/>
                  </a:cubicBezTo>
                  <a:cubicBezTo>
                    <a:pt x="4011867" y="-14759"/>
                    <a:pt x="4235988" y="16589"/>
                    <a:pt x="4408720" y="0"/>
                  </a:cubicBezTo>
                  <a:cubicBezTo>
                    <a:pt x="4581452" y="-16589"/>
                    <a:pt x="4774687" y="-21292"/>
                    <a:pt x="4982672" y="0"/>
                  </a:cubicBezTo>
                  <a:cubicBezTo>
                    <a:pt x="5190657" y="21292"/>
                    <a:pt x="5341813" y="-20403"/>
                    <a:pt x="5556623" y="0"/>
                  </a:cubicBezTo>
                  <a:cubicBezTo>
                    <a:pt x="5771433" y="20403"/>
                    <a:pt x="6064786" y="-16376"/>
                    <a:pt x="6287106" y="0"/>
                  </a:cubicBezTo>
                  <a:cubicBezTo>
                    <a:pt x="6509426" y="16376"/>
                    <a:pt x="6651747" y="-5556"/>
                    <a:pt x="6782791" y="0"/>
                  </a:cubicBezTo>
                  <a:cubicBezTo>
                    <a:pt x="6913836" y="5556"/>
                    <a:pt x="7035652" y="12268"/>
                    <a:pt x="7200210" y="0"/>
                  </a:cubicBezTo>
                  <a:cubicBezTo>
                    <a:pt x="7364768" y="-12268"/>
                    <a:pt x="7697337" y="-10541"/>
                    <a:pt x="8061137" y="0"/>
                  </a:cubicBezTo>
                  <a:cubicBezTo>
                    <a:pt x="8164106" y="12354"/>
                    <a:pt x="8289923" y="98704"/>
                    <a:pt x="8295667" y="234530"/>
                  </a:cubicBezTo>
                  <a:cubicBezTo>
                    <a:pt x="8291735" y="410165"/>
                    <a:pt x="8308657" y="526171"/>
                    <a:pt x="8295667" y="684814"/>
                  </a:cubicBezTo>
                  <a:cubicBezTo>
                    <a:pt x="8282677" y="843457"/>
                    <a:pt x="8319250" y="1003360"/>
                    <a:pt x="8295667" y="1172621"/>
                  </a:cubicBezTo>
                  <a:cubicBezTo>
                    <a:pt x="8293161" y="1278325"/>
                    <a:pt x="8196001" y="1414353"/>
                    <a:pt x="8061137" y="1407151"/>
                  </a:cubicBezTo>
                  <a:cubicBezTo>
                    <a:pt x="7813376" y="1403678"/>
                    <a:pt x="7661477" y="1438417"/>
                    <a:pt x="7408920" y="1407151"/>
                  </a:cubicBezTo>
                  <a:cubicBezTo>
                    <a:pt x="7156363" y="1375885"/>
                    <a:pt x="6916951" y="1412626"/>
                    <a:pt x="6600170" y="1407151"/>
                  </a:cubicBezTo>
                  <a:cubicBezTo>
                    <a:pt x="6283389" y="1401677"/>
                    <a:pt x="5988931" y="1436708"/>
                    <a:pt x="5791421" y="1407151"/>
                  </a:cubicBezTo>
                  <a:cubicBezTo>
                    <a:pt x="5593911" y="1377594"/>
                    <a:pt x="5349632" y="1434401"/>
                    <a:pt x="5217470" y="1407151"/>
                  </a:cubicBezTo>
                  <a:cubicBezTo>
                    <a:pt x="5085308" y="1379901"/>
                    <a:pt x="4639750" y="1400311"/>
                    <a:pt x="4408720" y="1407151"/>
                  </a:cubicBezTo>
                  <a:cubicBezTo>
                    <a:pt x="4177690" y="1413992"/>
                    <a:pt x="4150602" y="1399134"/>
                    <a:pt x="3991301" y="1407151"/>
                  </a:cubicBezTo>
                  <a:cubicBezTo>
                    <a:pt x="3832000" y="1415168"/>
                    <a:pt x="3573645" y="1385994"/>
                    <a:pt x="3417350" y="1407151"/>
                  </a:cubicBezTo>
                  <a:cubicBezTo>
                    <a:pt x="3261055" y="1428308"/>
                    <a:pt x="3154106" y="1391147"/>
                    <a:pt x="2999931" y="1407151"/>
                  </a:cubicBezTo>
                  <a:cubicBezTo>
                    <a:pt x="2845756" y="1423155"/>
                    <a:pt x="2539136" y="1405571"/>
                    <a:pt x="2347714" y="1407151"/>
                  </a:cubicBezTo>
                  <a:cubicBezTo>
                    <a:pt x="2156292" y="1408731"/>
                    <a:pt x="1992861" y="1388480"/>
                    <a:pt x="1852029" y="1407151"/>
                  </a:cubicBezTo>
                  <a:cubicBezTo>
                    <a:pt x="1711198" y="1425822"/>
                    <a:pt x="1356166" y="1410949"/>
                    <a:pt x="1199812" y="1407151"/>
                  </a:cubicBezTo>
                  <a:cubicBezTo>
                    <a:pt x="1043458" y="1403353"/>
                    <a:pt x="482795" y="1422143"/>
                    <a:pt x="234530" y="1407151"/>
                  </a:cubicBezTo>
                  <a:cubicBezTo>
                    <a:pt x="121201" y="1422846"/>
                    <a:pt x="-24326" y="1300113"/>
                    <a:pt x="0" y="1172621"/>
                  </a:cubicBezTo>
                  <a:cubicBezTo>
                    <a:pt x="10993" y="1077193"/>
                    <a:pt x="-13212" y="853779"/>
                    <a:pt x="0" y="731718"/>
                  </a:cubicBezTo>
                  <a:cubicBezTo>
                    <a:pt x="13212" y="609657"/>
                    <a:pt x="-23992" y="430200"/>
                    <a:pt x="0" y="23453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0755204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EB4D3F-16FE-4F9E-9FF9-EAF26B4E5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16985" y="1471303"/>
              <a:ext cx="1014200" cy="5907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5A3B61-EA2F-47D9-AE4D-5B71BBEF6F00}"/>
                </a:ext>
              </a:extLst>
            </p:cNvPr>
            <p:cNvSpPr txBox="1"/>
            <p:nvPr/>
          </p:nvSpPr>
          <p:spPr>
            <a:xfrm>
              <a:off x="3524685" y="2136409"/>
              <a:ext cx="1485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KNOW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6DD795-3294-4A6D-9ECE-0C99B03F8DEA}"/>
                </a:ext>
              </a:extLst>
            </p:cNvPr>
            <p:cNvSpPr txBox="1"/>
            <p:nvPr/>
          </p:nvSpPr>
          <p:spPr>
            <a:xfrm>
              <a:off x="5370337" y="1411759"/>
              <a:ext cx="4580100" cy="10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</a:t>
              </a:r>
              <a:r>
                <a:rPr 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C++ syntax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 </a:t>
              </a:r>
              <a:r>
                <a:rPr lang="en-US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object-oriented approach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 the concepts of </a:t>
              </a:r>
              <a:r>
                <a:rPr lang="en-US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algorithm complexity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 the functioning of </a:t>
              </a:r>
              <a:r>
                <a:rPr lang="en-US" b="1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abstract data types (ADT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3361EA-D330-49DD-829E-03C5D2270664}"/>
              </a:ext>
            </a:extLst>
          </p:cNvPr>
          <p:cNvGrpSpPr/>
          <p:nvPr/>
        </p:nvGrpSpPr>
        <p:grpSpPr>
          <a:xfrm>
            <a:off x="3248024" y="2780386"/>
            <a:ext cx="8295667" cy="1477254"/>
            <a:chOff x="3248024" y="2780386"/>
            <a:chExt cx="8295667" cy="147725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F872AF-BB79-4A41-959F-7B00323ECF73}"/>
                </a:ext>
              </a:extLst>
            </p:cNvPr>
            <p:cNvSpPr/>
            <p:nvPr/>
          </p:nvSpPr>
          <p:spPr>
            <a:xfrm>
              <a:off x="3248024" y="2780386"/>
              <a:ext cx="8295667" cy="1477254"/>
            </a:xfrm>
            <a:custGeom>
              <a:avLst/>
              <a:gdLst>
                <a:gd name="connsiteX0" fmla="*/ 0 w 8295667"/>
                <a:gd name="connsiteY0" fmla="*/ 246214 h 1477254"/>
                <a:gd name="connsiteX1" fmla="*/ 246214 w 8295667"/>
                <a:gd name="connsiteY1" fmla="*/ 0 h 1477254"/>
                <a:gd name="connsiteX2" fmla="*/ 974516 w 8295667"/>
                <a:gd name="connsiteY2" fmla="*/ 0 h 1477254"/>
                <a:gd name="connsiteX3" fmla="*/ 1468721 w 8295667"/>
                <a:gd name="connsiteY3" fmla="*/ 0 h 1477254"/>
                <a:gd name="connsiteX4" fmla="*/ 1962927 w 8295667"/>
                <a:gd name="connsiteY4" fmla="*/ 0 h 1477254"/>
                <a:gd name="connsiteX5" fmla="*/ 2769261 w 8295667"/>
                <a:gd name="connsiteY5" fmla="*/ 0 h 1477254"/>
                <a:gd name="connsiteX6" fmla="*/ 3419531 w 8295667"/>
                <a:gd name="connsiteY6" fmla="*/ 0 h 1477254"/>
                <a:gd name="connsiteX7" fmla="*/ 3835704 w 8295667"/>
                <a:gd name="connsiteY7" fmla="*/ 0 h 1477254"/>
                <a:gd name="connsiteX8" fmla="*/ 4407941 w 8295667"/>
                <a:gd name="connsiteY8" fmla="*/ 0 h 1477254"/>
                <a:gd name="connsiteX9" fmla="*/ 4980179 w 8295667"/>
                <a:gd name="connsiteY9" fmla="*/ 0 h 1477254"/>
                <a:gd name="connsiteX10" fmla="*/ 5552417 w 8295667"/>
                <a:gd name="connsiteY10" fmla="*/ 0 h 1477254"/>
                <a:gd name="connsiteX11" fmla="*/ 5968589 w 8295667"/>
                <a:gd name="connsiteY11" fmla="*/ 0 h 1477254"/>
                <a:gd name="connsiteX12" fmla="*/ 6774924 w 8295667"/>
                <a:gd name="connsiteY12" fmla="*/ 0 h 1477254"/>
                <a:gd name="connsiteX13" fmla="*/ 8049453 w 8295667"/>
                <a:gd name="connsiteY13" fmla="*/ 0 h 1477254"/>
                <a:gd name="connsiteX14" fmla="*/ 8295667 w 8295667"/>
                <a:gd name="connsiteY14" fmla="*/ 246214 h 1477254"/>
                <a:gd name="connsiteX15" fmla="*/ 8295667 w 8295667"/>
                <a:gd name="connsiteY15" fmla="*/ 758324 h 1477254"/>
                <a:gd name="connsiteX16" fmla="*/ 8295667 w 8295667"/>
                <a:gd name="connsiteY16" fmla="*/ 1231040 h 1477254"/>
                <a:gd name="connsiteX17" fmla="*/ 8049453 w 8295667"/>
                <a:gd name="connsiteY17" fmla="*/ 1477254 h 1477254"/>
                <a:gd name="connsiteX18" fmla="*/ 7321151 w 8295667"/>
                <a:gd name="connsiteY18" fmla="*/ 1477254 h 1477254"/>
                <a:gd name="connsiteX19" fmla="*/ 6592848 w 8295667"/>
                <a:gd name="connsiteY19" fmla="*/ 1477254 h 1477254"/>
                <a:gd name="connsiteX20" fmla="*/ 6020611 w 8295667"/>
                <a:gd name="connsiteY20" fmla="*/ 1477254 h 1477254"/>
                <a:gd name="connsiteX21" fmla="*/ 5448373 w 8295667"/>
                <a:gd name="connsiteY21" fmla="*/ 1477254 h 1477254"/>
                <a:gd name="connsiteX22" fmla="*/ 4876136 w 8295667"/>
                <a:gd name="connsiteY22" fmla="*/ 1477254 h 1477254"/>
                <a:gd name="connsiteX23" fmla="*/ 4303898 w 8295667"/>
                <a:gd name="connsiteY23" fmla="*/ 1477254 h 1477254"/>
                <a:gd name="connsiteX24" fmla="*/ 3731661 w 8295667"/>
                <a:gd name="connsiteY24" fmla="*/ 1477254 h 1477254"/>
                <a:gd name="connsiteX25" fmla="*/ 2925326 w 8295667"/>
                <a:gd name="connsiteY25" fmla="*/ 1477254 h 1477254"/>
                <a:gd name="connsiteX26" fmla="*/ 2275056 w 8295667"/>
                <a:gd name="connsiteY26" fmla="*/ 1477254 h 1477254"/>
                <a:gd name="connsiteX27" fmla="*/ 1468721 w 8295667"/>
                <a:gd name="connsiteY27" fmla="*/ 1477254 h 1477254"/>
                <a:gd name="connsiteX28" fmla="*/ 896484 w 8295667"/>
                <a:gd name="connsiteY28" fmla="*/ 1477254 h 1477254"/>
                <a:gd name="connsiteX29" fmla="*/ 246214 w 8295667"/>
                <a:gd name="connsiteY29" fmla="*/ 1477254 h 1477254"/>
                <a:gd name="connsiteX30" fmla="*/ 0 w 8295667"/>
                <a:gd name="connsiteY30" fmla="*/ 1231040 h 1477254"/>
                <a:gd name="connsiteX31" fmla="*/ 0 w 8295667"/>
                <a:gd name="connsiteY31" fmla="*/ 718930 h 1477254"/>
                <a:gd name="connsiteX32" fmla="*/ 0 w 8295667"/>
                <a:gd name="connsiteY32" fmla="*/ 246214 h 147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295667" h="1477254" fill="none" extrusionOk="0">
                  <a:moveTo>
                    <a:pt x="0" y="246214"/>
                  </a:moveTo>
                  <a:cubicBezTo>
                    <a:pt x="-650" y="125663"/>
                    <a:pt x="112976" y="6889"/>
                    <a:pt x="246214" y="0"/>
                  </a:cubicBezTo>
                  <a:cubicBezTo>
                    <a:pt x="555461" y="-27081"/>
                    <a:pt x="738036" y="2789"/>
                    <a:pt x="974516" y="0"/>
                  </a:cubicBezTo>
                  <a:cubicBezTo>
                    <a:pt x="1210996" y="-2789"/>
                    <a:pt x="1306483" y="10796"/>
                    <a:pt x="1468721" y="0"/>
                  </a:cubicBezTo>
                  <a:cubicBezTo>
                    <a:pt x="1630960" y="-10796"/>
                    <a:pt x="1773814" y="21304"/>
                    <a:pt x="1962927" y="0"/>
                  </a:cubicBezTo>
                  <a:cubicBezTo>
                    <a:pt x="2152040" y="-21304"/>
                    <a:pt x="2405711" y="20691"/>
                    <a:pt x="2769261" y="0"/>
                  </a:cubicBezTo>
                  <a:cubicBezTo>
                    <a:pt x="3132811" y="-20691"/>
                    <a:pt x="3154814" y="16146"/>
                    <a:pt x="3419531" y="0"/>
                  </a:cubicBezTo>
                  <a:cubicBezTo>
                    <a:pt x="3684248" y="-16146"/>
                    <a:pt x="3673349" y="2587"/>
                    <a:pt x="3835704" y="0"/>
                  </a:cubicBezTo>
                  <a:cubicBezTo>
                    <a:pt x="3998059" y="-2587"/>
                    <a:pt x="4205912" y="10468"/>
                    <a:pt x="4407941" y="0"/>
                  </a:cubicBezTo>
                  <a:cubicBezTo>
                    <a:pt x="4609970" y="-10468"/>
                    <a:pt x="4781507" y="-12877"/>
                    <a:pt x="4980179" y="0"/>
                  </a:cubicBezTo>
                  <a:cubicBezTo>
                    <a:pt x="5178851" y="12877"/>
                    <a:pt x="5372573" y="16764"/>
                    <a:pt x="5552417" y="0"/>
                  </a:cubicBezTo>
                  <a:cubicBezTo>
                    <a:pt x="5732261" y="-16764"/>
                    <a:pt x="5772523" y="-15251"/>
                    <a:pt x="5968589" y="0"/>
                  </a:cubicBezTo>
                  <a:cubicBezTo>
                    <a:pt x="6164655" y="15251"/>
                    <a:pt x="6462224" y="25049"/>
                    <a:pt x="6774924" y="0"/>
                  </a:cubicBezTo>
                  <a:cubicBezTo>
                    <a:pt x="7087625" y="-25049"/>
                    <a:pt x="7440942" y="7309"/>
                    <a:pt x="8049453" y="0"/>
                  </a:cubicBezTo>
                  <a:cubicBezTo>
                    <a:pt x="8184262" y="-18602"/>
                    <a:pt x="8283607" y="83108"/>
                    <a:pt x="8295667" y="246214"/>
                  </a:cubicBezTo>
                  <a:cubicBezTo>
                    <a:pt x="8295943" y="474456"/>
                    <a:pt x="8298938" y="562499"/>
                    <a:pt x="8295667" y="758324"/>
                  </a:cubicBezTo>
                  <a:cubicBezTo>
                    <a:pt x="8292397" y="954149"/>
                    <a:pt x="8294294" y="1073524"/>
                    <a:pt x="8295667" y="1231040"/>
                  </a:cubicBezTo>
                  <a:cubicBezTo>
                    <a:pt x="8292981" y="1373063"/>
                    <a:pt x="8213585" y="1466705"/>
                    <a:pt x="8049453" y="1477254"/>
                  </a:cubicBezTo>
                  <a:cubicBezTo>
                    <a:pt x="7826850" y="1509220"/>
                    <a:pt x="7662734" y="1506287"/>
                    <a:pt x="7321151" y="1477254"/>
                  </a:cubicBezTo>
                  <a:cubicBezTo>
                    <a:pt x="6979568" y="1448221"/>
                    <a:pt x="6918353" y="1452526"/>
                    <a:pt x="6592848" y="1477254"/>
                  </a:cubicBezTo>
                  <a:cubicBezTo>
                    <a:pt x="6267343" y="1501982"/>
                    <a:pt x="6172634" y="1484178"/>
                    <a:pt x="6020611" y="1477254"/>
                  </a:cubicBezTo>
                  <a:cubicBezTo>
                    <a:pt x="5868588" y="1470330"/>
                    <a:pt x="5691362" y="1479617"/>
                    <a:pt x="5448373" y="1477254"/>
                  </a:cubicBezTo>
                  <a:cubicBezTo>
                    <a:pt x="5205384" y="1474891"/>
                    <a:pt x="5124108" y="1469888"/>
                    <a:pt x="4876136" y="1477254"/>
                  </a:cubicBezTo>
                  <a:cubicBezTo>
                    <a:pt x="4628164" y="1484620"/>
                    <a:pt x="4521818" y="1449823"/>
                    <a:pt x="4303898" y="1477254"/>
                  </a:cubicBezTo>
                  <a:cubicBezTo>
                    <a:pt x="4085978" y="1504685"/>
                    <a:pt x="3953666" y="1469970"/>
                    <a:pt x="3731661" y="1477254"/>
                  </a:cubicBezTo>
                  <a:cubicBezTo>
                    <a:pt x="3509656" y="1484538"/>
                    <a:pt x="3169180" y="1486167"/>
                    <a:pt x="2925326" y="1477254"/>
                  </a:cubicBezTo>
                  <a:cubicBezTo>
                    <a:pt x="2681472" y="1468341"/>
                    <a:pt x="2508801" y="1453934"/>
                    <a:pt x="2275056" y="1477254"/>
                  </a:cubicBezTo>
                  <a:cubicBezTo>
                    <a:pt x="2041311" y="1500575"/>
                    <a:pt x="1693459" y="1446907"/>
                    <a:pt x="1468721" y="1477254"/>
                  </a:cubicBezTo>
                  <a:cubicBezTo>
                    <a:pt x="1243983" y="1507601"/>
                    <a:pt x="1095249" y="1481978"/>
                    <a:pt x="896484" y="1477254"/>
                  </a:cubicBezTo>
                  <a:cubicBezTo>
                    <a:pt x="697719" y="1472530"/>
                    <a:pt x="525663" y="1455843"/>
                    <a:pt x="246214" y="1477254"/>
                  </a:cubicBezTo>
                  <a:cubicBezTo>
                    <a:pt x="122709" y="1449442"/>
                    <a:pt x="31818" y="1359655"/>
                    <a:pt x="0" y="1231040"/>
                  </a:cubicBezTo>
                  <a:cubicBezTo>
                    <a:pt x="6168" y="1076706"/>
                    <a:pt x="15472" y="931641"/>
                    <a:pt x="0" y="718930"/>
                  </a:cubicBezTo>
                  <a:cubicBezTo>
                    <a:pt x="-15472" y="506219"/>
                    <a:pt x="-18475" y="400215"/>
                    <a:pt x="0" y="246214"/>
                  </a:cubicBezTo>
                  <a:close/>
                </a:path>
                <a:path w="8295667" h="1477254" stroke="0" extrusionOk="0">
                  <a:moveTo>
                    <a:pt x="0" y="246214"/>
                  </a:moveTo>
                  <a:cubicBezTo>
                    <a:pt x="19762" y="105712"/>
                    <a:pt x="117075" y="-5071"/>
                    <a:pt x="246214" y="0"/>
                  </a:cubicBezTo>
                  <a:cubicBezTo>
                    <a:pt x="516326" y="20290"/>
                    <a:pt x="554109" y="-14509"/>
                    <a:pt x="818452" y="0"/>
                  </a:cubicBezTo>
                  <a:cubicBezTo>
                    <a:pt x="1082795" y="14509"/>
                    <a:pt x="1345213" y="-19258"/>
                    <a:pt x="1624786" y="0"/>
                  </a:cubicBezTo>
                  <a:cubicBezTo>
                    <a:pt x="1904359" y="19258"/>
                    <a:pt x="2262222" y="-456"/>
                    <a:pt x="2431121" y="0"/>
                  </a:cubicBezTo>
                  <a:cubicBezTo>
                    <a:pt x="2600020" y="456"/>
                    <a:pt x="2808713" y="-1849"/>
                    <a:pt x="3081391" y="0"/>
                  </a:cubicBezTo>
                  <a:cubicBezTo>
                    <a:pt x="3354069" y="1849"/>
                    <a:pt x="3294982" y="16700"/>
                    <a:pt x="3497564" y="0"/>
                  </a:cubicBezTo>
                  <a:cubicBezTo>
                    <a:pt x="3700146" y="-16700"/>
                    <a:pt x="4079219" y="-7752"/>
                    <a:pt x="4303898" y="0"/>
                  </a:cubicBezTo>
                  <a:cubicBezTo>
                    <a:pt x="4528577" y="7752"/>
                    <a:pt x="4602942" y="6914"/>
                    <a:pt x="4720071" y="0"/>
                  </a:cubicBezTo>
                  <a:cubicBezTo>
                    <a:pt x="4837200" y="-6914"/>
                    <a:pt x="5170483" y="19564"/>
                    <a:pt x="5292309" y="0"/>
                  </a:cubicBezTo>
                  <a:cubicBezTo>
                    <a:pt x="5414135" y="-19564"/>
                    <a:pt x="5726437" y="1047"/>
                    <a:pt x="6098643" y="0"/>
                  </a:cubicBezTo>
                  <a:cubicBezTo>
                    <a:pt x="6470849" y="-1047"/>
                    <a:pt x="6427767" y="17503"/>
                    <a:pt x="6514816" y="0"/>
                  </a:cubicBezTo>
                  <a:cubicBezTo>
                    <a:pt x="6601865" y="-17503"/>
                    <a:pt x="6791140" y="12318"/>
                    <a:pt x="7009021" y="0"/>
                  </a:cubicBezTo>
                  <a:cubicBezTo>
                    <a:pt x="7226902" y="-12318"/>
                    <a:pt x="7291102" y="2165"/>
                    <a:pt x="7425194" y="0"/>
                  </a:cubicBezTo>
                  <a:cubicBezTo>
                    <a:pt x="7559286" y="-2165"/>
                    <a:pt x="7909604" y="-15076"/>
                    <a:pt x="8049453" y="0"/>
                  </a:cubicBezTo>
                  <a:cubicBezTo>
                    <a:pt x="8192196" y="-22713"/>
                    <a:pt x="8273131" y="86412"/>
                    <a:pt x="8295667" y="246214"/>
                  </a:cubicBezTo>
                  <a:cubicBezTo>
                    <a:pt x="8302343" y="364517"/>
                    <a:pt x="8290113" y="509061"/>
                    <a:pt x="8295667" y="709082"/>
                  </a:cubicBezTo>
                  <a:cubicBezTo>
                    <a:pt x="8301221" y="909103"/>
                    <a:pt x="8275343" y="1120031"/>
                    <a:pt x="8295667" y="1231040"/>
                  </a:cubicBezTo>
                  <a:cubicBezTo>
                    <a:pt x="8287381" y="1346630"/>
                    <a:pt x="8177834" y="1484014"/>
                    <a:pt x="8049453" y="1477254"/>
                  </a:cubicBezTo>
                  <a:cubicBezTo>
                    <a:pt x="7717529" y="1482794"/>
                    <a:pt x="7613481" y="1457697"/>
                    <a:pt x="7321151" y="1477254"/>
                  </a:cubicBezTo>
                  <a:cubicBezTo>
                    <a:pt x="7028821" y="1496811"/>
                    <a:pt x="6822775" y="1482496"/>
                    <a:pt x="6670881" y="1477254"/>
                  </a:cubicBezTo>
                  <a:cubicBezTo>
                    <a:pt x="6518987" y="1472013"/>
                    <a:pt x="6283143" y="1485700"/>
                    <a:pt x="6098643" y="1477254"/>
                  </a:cubicBezTo>
                  <a:cubicBezTo>
                    <a:pt x="5914143" y="1468808"/>
                    <a:pt x="5729300" y="1457673"/>
                    <a:pt x="5604438" y="1477254"/>
                  </a:cubicBezTo>
                  <a:cubicBezTo>
                    <a:pt x="5479577" y="1496835"/>
                    <a:pt x="5335373" y="1464590"/>
                    <a:pt x="5110233" y="1477254"/>
                  </a:cubicBezTo>
                  <a:cubicBezTo>
                    <a:pt x="4885094" y="1489918"/>
                    <a:pt x="4858564" y="1467741"/>
                    <a:pt x="4694060" y="1477254"/>
                  </a:cubicBezTo>
                  <a:cubicBezTo>
                    <a:pt x="4529556" y="1486767"/>
                    <a:pt x="4281260" y="1495543"/>
                    <a:pt x="4121823" y="1477254"/>
                  </a:cubicBezTo>
                  <a:cubicBezTo>
                    <a:pt x="3962386" y="1458965"/>
                    <a:pt x="3746239" y="1478757"/>
                    <a:pt x="3549585" y="1477254"/>
                  </a:cubicBezTo>
                  <a:cubicBezTo>
                    <a:pt x="3352931" y="1475751"/>
                    <a:pt x="3145533" y="1501482"/>
                    <a:pt x="2899315" y="1477254"/>
                  </a:cubicBezTo>
                  <a:cubicBezTo>
                    <a:pt x="2653097" y="1453027"/>
                    <a:pt x="2468671" y="1452888"/>
                    <a:pt x="2171013" y="1477254"/>
                  </a:cubicBezTo>
                  <a:cubicBezTo>
                    <a:pt x="1873355" y="1501620"/>
                    <a:pt x="1840339" y="1466161"/>
                    <a:pt x="1520743" y="1477254"/>
                  </a:cubicBezTo>
                  <a:cubicBezTo>
                    <a:pt x="1201147" y="1488348"/>
                    <a:pt x="1112173" y="1493990"/>
                    <a:pt x="870473" y="1477254"/>
                  </a:cubicBezTo>
                  <a:cubicBezTo>
                    <a:pt x="628773" y="1460519"/>
                    <a:pt x="558031" y="1456311"/>
                    <a:pt x="246214" y="1477254"/>
                  </a:cubicBezTo>
                  <a:cubicBezTo>
                    <a:pt x="109749" y="1486083"/>
                    <a:pt x="8860" y="1384512"/>
                    <a:pt x="0" y="1231040"/>
                  </a:cubicBezTo>
                  <a:cubicBezTo>
                    <a:pt x="-2546" y="1131272"/>
                    <a:pt x="13308" y="948554"/>
                    <a:pt x="0" y="738627"/>
                  </a:cubicBezTo>
                  <a:cubicBezTo>
                    <a:pt x="-13308" y="528700"/>
                    <a:pt x="-24360" y="387145"/>
                    <a:pt x="0" y="24621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76016399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C6E7F2-50AC-4161-9EF7-192380891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57580" y="3103776"/>
              <a:ext cx="728648" cy="64002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91CBCC-C222-4634-ABB8-E6D8FB35AF5F}"/>
                </a:ext>
              </a:extLst>
            </p:cNvPr>
            <p:cNvSpPr txBox="1"/>
            <p:nvPr/>
          </p:nvSpPr>
          <p:spPr>
            <a:xfrm>
              <a:off x="3472628" y="3769682"/>
              <a:ext cx="14858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SKILLS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2E8F7-9BCA-45BB-8447-238A0DAD73BD}"/>
                </a:ext>
              </a:extLst>
            </p:cNvPr>
            <p:cNvSpPr txBox="1"/>
            <p:nvPr/>
          </p:nvSpPr>
          <p:spPr>
            <a:xfrm>
              <a:off x="5489454" y="2859831"/>
              <a:ext cx="5886548" cy="135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Conduct </a:t>
              </a:r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performance analysis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for a given algorithm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Specify an </a:t>
              </a:r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abstract data type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Justify the factors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that influence the choice of an ADT for a given problem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b="1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Solve a real-world problems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using an appropriate ADT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6C49AE-CE98-4D6A-AB8E-E3C467EE2361}"/>
              </a:ext>
            </a:extLst>
          </p:cNvPr>
          <p:cNvGrpSpPr/>
          <p:nvPr/>
        </p:nvGrpSpPr>
        <p:grpSpPr>
          <a:xfrm>
            <a:off x="3229582" y="4431986"/>
            <a:ext cx="8295667" cy="2064400"/>
            <a:chOff x="3229582" y="4431986"/>
            <a:chExt cx="8295667" cy="206440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A949A0-9DD6-4747-8472-92019DC4D1E9}"/>
                </a:ext>
              </a:extLst>
            </p:cNvPr>
            <p:cNvSpPr/>
            <p:nvPr/>
          </p:nvSpPr>
          <p:spPr>
            <a:xfrm>
              <a:off x="3229582" y="4431986"/>
              <a:ext cx="8295667" cy="2064400"/>
            </a:xfrm>
            <a:custGeom>
              <a:avLst/>
              <a:gdLst>
                <a:gd name="connsiteX0" fmla="*/ 0 w 8295667"/>
                <a:gd name="connsiteY0" fmla="*/ 344074 h 2064400"/>
                <a:gd name="connsiteX1" fmla="*/ 344074 w 8295667"/>
                <a:gd name="connsiteY1" fmla="*/ 0 h 2064400"/>
                <a:gd name="connsiteX2" fmla="*/ 883516 w 8295667"/>
                <a:gd name="connsiteY2" fmla="*/ 0 h 2064400"/>
                <a:gd name="connsiteX3" fmla="*/ 1575109 w 8295667"/>
                <a:gd name="connsiteY3" fmla="*/ 0 h 2064400"/>
                <a:gd name="connsiteX4" fmla="*/ 2342777 w 8295667"/>
                <a:gd name="connsiteY4" fmla="*/ 0 h 2064400"/>
                <a:gd name="connsiteX5" fmla="*/ 2882219 w 8295667"/>
                <a:gd name="connsiteY5" fmla="*/ 0 h 2064400"/>
                <a:gd name="connsiteX6" fmla="*/ 3649887 w 8295667"/>
                <a:gd name="connsiteY6" fmla="*/ 0 h 2064400"/>
                <a:gd name="connsiteX7" fmla="*/ 4189329 w 8295667"/>
                <a:gd name="connsiteY7" fmla="*/ 0 h 2064400"/>
                <a:gd name="connsiteX8" fmla="*/ 4652696 w 8295667"/>
                <a:gd name="connsiteY8" fmla="*/ 0 h 2064400"/>
                <a:gd name="connsiteX9" fmla="*/ 5420364 w 8295667"/>
                <a:gd name="connsiteY9" fmla="*/ 0 h 2064400"/>
                <a:gd name="connsiteX10" fmla="*/ 5883731 w 8295667"/>
                <a:gd name="connsiteY10" fmla="*/ 0 h 2064400"/>
                <a:gd name="connsiteX11" fmla="*/ 6423173 w 8295667"/>
                <a:gd name="connsiteY11" fmla="*/ 0 h 2064400"/>
                <a:gd name="connsiteX12" fmla="*/ 7038691 w 8295667"/>
                <a:gd name="connsiteY12" fmla="*/ 0 h 2064400"/>
                <a:gd name="connsiteX13" fmla="*/ 7951593 w 8295667"/>
                <a:gd name="connsiteY13" fmla="*/ 0 h 2064400"/>
                <a:gd name="connsiteX14" fmla="*/ 8295667 w 8295667"/>
                <a:gd name="connsiteY14" fmla="*/ 344074 h 2064400"/>
                <a:gd name="connsiteX15" fmla="*/ 8295667 w 8295667"/>
                <a:gd name="connsiteY15" fmla="*/ 1032200 h 2064400"/>
                <a:gd name="connsiteX16" fmla="*/ 8295667 w 8295667"/>
                <a:gd name="connsiteY16" fmla="*/ 1720326 h 2064400"/>
                <a:gd name="connsiteX17" fmla="*/ 7951593 w 8295667"/>
                <a:gd name="connsiteY17" fmla="*/ 2064400 h 2064400"/>
                <a:gd name="connsiteX18" fmla="*/ 7488226 w 8295667"/>
                <a:gd name="connsiteY18" fmla="*/ 2064400 h 2064400"/>
                <a:gd name="connsiteX19" fmla="*/ 6720558 w 8295667"/>
                <a:gd name="connsiteY19" fmla="*/ 2064400 h 2064400"/>
                <a:gd name="connsiteX20" fmla="*/ 6257191 w 8295667"/>
                <a:gd name="connsiteY20" fmla="*/ 2064400 h 2064400"/>
                <a:gd name="connsiteX21" fmla="*/ 5413448 w 8295667"/>
                <a:gd name="connsiteY21" fmla="*/ 2064400 h 2064400"/>
                <a:gd name="connsiteX22" fmla="*/ 4797931 w 8295667"/>
                <a:gd name="connsiteY22" fmla="*/ 2064400 h 2064400"/>
                <a:gd name="connsiteX23" fmla="*/ 4334564 w 8295667"/>
                <a:gd name="connsiteY23" fmla="*/ 2064400 h 2064400"/>
                <a:gd name="connsiteX24" fmla="*/ 3871196 w 8295667"/>
                <a:gd name="connsiteY24" fmla="*/ 2064400 h 2064400"/>
                <a:gd name="connsiteX25" fmla="*/ 3179604 w 8295667"/>
                <a:gd name="connsiteY25" fmla="*/ 2064400 h 2064400"/>
                <a:gd name="connsiteX26" fmla="*/ 2411936 w 8295667"/>
                <a:gd name="connsiteY26" fmla="*/ 2064400 h 2064400"/>
                <a:gd name="connsiteX27" fmla="*/ 1720343 w 8295667"/>
                <a:gd name="connsiteY27" fmla="*/ 2064400 h 2064400"/>
                <a:gd name="connsiteX28" fmla="*/ 1180901 w 8295667"/>
                <a:gd name="connsiteY28" fmla="*/ 2064400 h 2064400"/>
                <a:gd name="connsiteX29" fmla="*/ 344074 w 8295667"/>
                <a:gd name="connsiteY29" fmla="*/ 2064400 h 2064400"/>
                <a:gd name="connsiteX30" fmla="*/ 0 w 8295667"/>
                <a:gd name="connsiteY30" fmla="*/ 1720326 h 2064400"/>
                <a:gd name="connsiteX31" fmla="*/ 0 w 8295667"/>
                <a:gd name="connsiteY31" fmla="*/ 1004675 h 2064400"/>
                <a:gd name="connsiteX32" fmla="*/ 0 w 8295667"/>
                <a:gd name="connsiteY32" fmla="*/ 344074 h 20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295667" h="2064400" fill="none" extrusionOk="0">
                  <a:moveTo>
                    <a:pt x="0" y="344074"/>
                  </a:moveTo>
                  <a:cubicBezTo>
                    <a:pt x="26597" y="137455"/>
                    <a:pt x="146087" y="4100"/>
                    <a:pt x="344074" y="0"/>
                  </a:cubicBezTo>
                  <a:cubicBezTo>
                    <a:pt x="489951" y="14711"/>
                    <a:pt x="753167" y="12710"/>
                    <a:pt x="883516" y="0"/>
                  </a:cubicBezTo>
                  <a:cubicBezTo>
                    <a:pt x="1013865" y="-12710"/>
                    <a:pt x="1372502" y="-29097"/>
                    <a:pt x="1575109" y="0"/>
                  </a:cubicBezTo>
                  <a:cubicBezTo>
                    <a:pt x="1777716" y="29097"/>
                    <a:pt x="2184563" y="20726"/>
                    <a:pt x="2342777" y="0"/>
                  </a:cubicBezTo>
                  <a:cubicBezTo>
                    <a:pt x="2500991" y="-20726"/>
                    <a:pt x="2629675" y="20458"/>
                    <a:pt x="2882219" y="0"/>
                  </a:cubicBezTo>
                  <a:cubicBezTo>
                    <a:pt x="3134763" y="-20458"/>
                    <a:pt x="3490922" y="-18188"/>
                    <a:pt x="3649887" y="0"/>
                  </a:cubicBezTo>
                  <a:cubicBezTo>
                    <a:pt x="3808852" y="18188"/>
                    <a:pt x="4028432" y="-15988"/>
                    <a:pt x="4189329" y="0"/>
                  </a:cubicBezTo>
                  <a:cubicBezTo>
                    <a:pt x="4350226" y="15988"/>
                    <a:pt x="4530069" y="17550"/>
                    <a:pt x="4652696" y="0"/>
                  </a:cubicBezTo>
                  <a:cubicBezTo>
                    <a:pt x="4775323" y="-17550"/>
                    <a:pt x="5050563" y="-11454"/>
                    <a:pt x="5420364" y="0"/>
                  </a:cubicBezTo>
                  <a:cubicBezTo>
                    <a:pt x="5790165" y="11454"/>
                    <a:pt x="5778081" y="8427"/>
                    <a:pt x="5883731" y="0"/>
                  </a:cubicBezTo>
                  <a:cubicBezTo>
                    <a:pt x="5989381" y="-8427"/>
                    <a:pt x="6181702" y="-20325"/>
                    <a:pt x="6423173" y="0"/>
                  </a:cubicBezTo>
                  <a:cubicBezTo>
                    <a:pt x="6664644" y="20325"/>
                    <a:pt x="6753140" y="9937"/>
                    <a:pt x="7038691" y="0"/>
                  </a:cubicBezTo>
                  <a:cubicBezTo>
                    <a:pt x="7324242" y="-9937"/>
                    <a:pt x="7610373" y="11312"/>
                    <a:pt x="7951593" y="0"/>
                  </a:cubicBezTo>
                  <a:cubicBezTo>
                    <a:pt x="8147148" y="-4072"/>
                    <a:pt x="8273185" y="179948"/>
                    <a:pt x="8295667" y="344074"/>
                  </a:cubicBezTo>
                  <a:cubicBezTo>
                    <a:pt x="8314055" y="502343"/>
                    <a:pt x="8286035" y="865405"/>
                    <a:pt x="8295667" y="1032200"/>
                  </a:cubicBezTo>
                  <a:cubicBezTo>
                    <a:pt x="8305299" y="1198995"/>
                    <a:pt x="8308968" y="1526832"/>
                    <a:pt x="8295667" y="1720326"/>
                  </a:cubicBezTo>
                  <a:cubicBezTo>
                    <a:pt x="8284390" y="1928093"/>
                    <a:pt x="8125473" y="2050825"/>
                    <a:pt x="7951593" y="2064400"/>
                  </a:cubicBezTo>
                  <a:cubicBezTo>
                    <a:pt x="7761887" y="2081443"/>
                    <a:pt x="7676366" y="2063437"/>
                    <a:pt x="7488226" y="2064400"/>
                  </a:cubicBezTo>
                  <a:cubicBezTo>
                    <a:pt x="7300086" y="2065363"/>
                    <a:pt x="6949875" y="2097544"/>
                    <a:pt x="6720558" y="2064400"/>
                  </a:cubicBezTo>
                  <a:cubicBezTo>
                    <a:pt x="6491241" y="2031256"/>
                    <a:pt x="6474574" y="2085729"/>
                    <a:pt x="6257191" y="2064400"/>
                  </a:cubicBezTo>
                  <a:cubicBezTo>
                    <a:pt x="6039808" y="2043071"/>
                    <a:pt x="5596656" y="2056604"/>
                    <a:pt x="5413448" y="2064400"/>
                  </a:cubicBezTo>
                  <a:cubicBezTo>
                    <a:pt x="5230240" y="2072196"/>
                    <a:pt x="4973393" y="2077190"/>
                    <a:pt x="4797931" y="2064400"/>
                  </a:cubicBezTo>
                  <a:cubicBezTo>
                    <a:pt x="4622469" y="2051610"/>
                    <a:pt x="4437157" y="2077608"/>
                    <a:pt x="4334564" y="2064400"/>
                  </a:cubicBezTo>
                  <a:cubicBezTo>
                    <a:pt x="4231971" y="2051192"/>
                    <a:pt x="4042740" y="2072272"/>
                    <a:pt x="3871196" y="2064400"/>
                  </a:cubicBezTo>
                  <a:cubicBezTo>
                    <a:pt x="3699652" y="2056528"/>
                    <a:pt x="3518620" y="2058182"/>
                    <a:pt x="3179604" y="2064400"/>
                  </a:cubicBezTo>
                  <a:cubicBezTo>
                    <a:pt x="2840588" y="2070618"/>
                    <a:pt x="2686980" y="2035294"/>
                    <a:pt x="2411936" y="2064400"/>
                  </a:cubicBezTo>
                  <a:cubicBezTo>
                    <a:pt x="2136892" y="2093506"/>
                    <a:pt x="1911705" y="2068527"/>
                    <a:pt x="1720343" y="2064400"/>
                  </a:cubicBezTo>
                  <a:cubicBezTo>
                    <a:pt x="1528981" y="2060273"/>
                    <a:pt x="1412591" y="2085569"/>
                    <a:pt x="1180901" y="2064400"/>
                  </a:cubicBezTo>
                  <a:cubicBezTo>
                    <a:pt x="949211" y="2043231"/>
                    <a:pt x="515655" y="2074454"/>
                    <a:pt x="344074" y="2064400"/>
                  </a:cubicBezTo>
                  <a:cubicBezTo>
                    <a:pt x="139926" y="2039663"/>
                    <a:pt x="25809" y="1920158"/>
                    <a:pt x="0" y="1720326"/>
                  </a:cubicBezTo>
                  <a:cubicBezTo>
                    <a:pt x="12888" y="1398933"/>
                    <a:pt x="-21199" y="1264742"/>
                    <a:pt x="0" y="1004675"/>
                  </a:cubicBezTo>
                  <a:cubicBezTo>
                    <a:pt x="21199" y="744608"/>
                    <a:pt x="-28870" y="615952"/>
                    <a:pt x="0" y="344074"/>
                  </a:cubicBezTo>
                  <a:close/>
                </a:path>
                <a:path w="8295667" h="2064400" stroke="0" extrusionOk="0">
                  <a:moveTo>
                    <a:pt x="0" y="344074"/>
                  </a:moveTo>
                  <a:cubicBezTo>
                    <a:pt x="-10079" y="118244"/>
                    <a:pt x="148144" y="-1198"/>
                    <a:pt x="344074" y="0"/>
                  </a:cubicBezTo>
                  <a:cubicBezTo>
                    <a:pt x="696948" y="39579"/>
                    <a:pt x="812122" y="19222"/>
                    <a:pt x="1187817" y="0"/>
                  </a:cubicBezTo>
                  <a:cubicBezTo>
                    <a:pt x="1563512" y="-19222"/>
                    <a:pt x="1774483" y="33185"/>
                    <a:pt x="2031560" y="0"/>
                  </a:cubicBezTo>
                  <a:cubicBezTo>
                    <a:pt x="2288637" y="-33185"/>
                    <a:pt x="2497840" y="-23378"/>
                    <a:pt x="2875303" y="0"/>
                  </a:cubicBezTo>
                  <a:cubicBezTo>
                    <a:pt x="3252766" y="23378"/>
                    <a:pt x="3343310" y="21750"/>
                    <a:pt x="3490820" y="0"/>
                  </a:cubicBezTo>
                  <a:cubicBezTo>
                    <a:pt x="3638330" y="-21750"/>
                    <a:pt x="4097186" y="29870"/>
                    <a:pt x="4334564" y="0"/>
                  </a:cubicBezTo>
                  <a:cubicBezTo>
                    <a:pt x="4571942" y="-29870"/>
                    <a:pt x="4700693" y="4538"/>
                    <a:pt x="4874006" y="0"/>
                  </a:cubicBezTo>
                  <a:cubicBezTo>
                    <a:pt x="5047319" y="-4538"/>
                    <a:pt x="5284949" y="-25180"/>
                    <a:pt x="5489523" y="0"/>
                  </a:cubicBezTo>
                  <a:cubicBezTo>
                    <a:pt x="5694097" y="25180"/>
                    <a:pt x="5906668" y="-5748"/>
                    <a:pt x="6028965" y="0"/>
                  </a:cubicBezTo>
                  <a:cubicBezTo>
                    <a:pt x="6151262" y="5748"/>
                    <a:pt x="6530429" y="-14180"/>
                    <a:pt x="6796633" y="0"/>
                  </a:cubicBezTo>
                  <a:cubicBezTo>
                    <a:pt x="7062837" y="14180"/>
                    <a:pt x="7194702" y="-15584"/>
                    <a:pt x="7336076" y="0"/>
                  </a:cubicBezTo>
                  <a:cubicBezTo>
                    <a:pt x="7477450" y="15584"/>
                    <a:pt x="7788418" y="15216"/>
                    <a:pt x="7951593" y="0"/>
                  </a:cubicBezTo>
                  <a:cubicBezTo>
                    <a:pt x="8125217" y="-6224"/>
                    <a:pt x="8288735" y="167896"/>
                    <a:pt x="8295667" y="344074"/>
                  </a:cubicBezTo>
                  <a:cubicBezTo>
                    <a:pt x="8270298" y="653513"/>
                    <a:pt x="8276577" y="669975"/>
                    <a:pt x="8295667" y="990912"/>
                  </a:cubicBezTo>
                  <a:cubicBezTo>
                    <a:pt x="8314757" y="1311849"/>
                    <a:pt x="8289600" y="1550035"/>
                    <a:pt x="8295667" y="1720326"/>
                  </a:cubicBezTo>
                  <a:cubicBezTo>
                    <a:pt x="8305824" y="1908957"/>
                    <a:pt x="8166779" y="2097273"/>
                    <a:pt x="7951593" y="2064400"/>
                  </a:cubicBezTo>
                  <a:cubicBezTo>
                    <a:pt x="7735428" y="2057982"/>
                    <a:pt x="7599611" y="2078492"/>
                    <a:pt x="7488226" y="2064400"/>
                  </a:cubicBezTo>
                  <a:cubicBezTo>
                    <a:pt x="7376841" y="2050308"/>
                    <a:pt x="6986379" y="2035534"/>
                    <a:pt x="6720558" y="2064400"/>
                  </a:cubicBezTo>
                  <a:cubicBezTo>
                    <a:pt x="6454737" y="2093266"/>
                    <a:pt x="6370616" y="2044750"/>
                    <a:pt x="6181116" y="2064400"/>
                  </a:cubicBezTo>
                  <a:cubicBezTo>
                    <a:pt x="5991616" y="2084050"/>
                    <a:pt x="5907712" y="2071395"/>
                    <a:pt x="5717749" y="2064400"/>
                  </a:cubicBezTo>
                  <a:cubicBezTo>
                    <a:pt x="5527786" y="2057405"/>
                    <a:pt x="5337119" y="2065761"/>
                    <a:pt x="5102231" y="2064400"/>
                  </a:cubicBezTo>
                  <a:cubicBezTo>
                    <a:pt x="4867343" y="2063039"/>
                    <a:pt x="4843342" y="2069593"/>
                    <a:pt x="4638864" y="2064400"/>
                  </a:cubicBezTo>
                  <a:cubicBezTo>
                    <a:pt x="4434386" y="2059207"/>
                    <a:pt x="4072360" y="2093717"/>
                    <a:pt x="3795121" y="2064400"/>
                  </a:cubicBezTo>
                  <a:cubicBezTo>
                    <a:pt x="3517882" y="2035083"/>
                    <a:pt x="3363213" y="2081872"/>
                    <a:pt x="2951378" y="2064400"/>
                  </a:cubicBezTo>
                  <a:cubicBezTo>
                    <a:pt x="2539543" y="2046928"/>
                    <a:pt x="2470857" y="2092250"/>
                    <a:pt x="2107635" y="2064400"/>
                  </a:cubicBezTo>
                  <a:cubicBezTo>
                    <a:pt x="1744413" y="2036550"/>
                    <a:pt x="1602795" y="2093075"/>
                    <a:pt x="1416043" y="2064400"/>
                  </a:cubicBezTo>
                  <a:cubicBezTo>
                    <a:pt x="1229291" y="2035725"/>
                    <a:pt x="699995" y="2105839"/>
                    <a:pt x="344074" y="2064400"/>
                  </a:cubicBezTo>
                  <a:cubicBezTo>
                    <a:pt x="176023" y="2061980"/>
                    <a:pt x="-8983" y="1884126"/>
                    <a:pt x="0" y="1720326"/>
                  </a:cubicBezTo>
                  <a:cubicBezTo>
                    <a:pt x="8543" y="1496348"/>
                    <a:pt x="-12688" y="1234087"/>
                    <a:pt x="0" y="1032200"/>
                  </a:cubicBezTo>
                  <a:cubicBezTo>
                    <a:pt x="12688" y="830313"/>
                    <a:pt x="-27921" y="551152"/>
                    <a:pt x="0" y="34407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99826455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FF42F0-D982-472B-9DAD-9F40D1B8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4417" y="4980680"/>
              <a:ext cx="630184" cy="5809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76A92E-EE1E-45AD-9185-56694EC1AC4C}"/>
                </a:ext>
              </a:extLst>
            </p:cNvPr>
            <p:cNvSpPr txBox="1"/>
            <p:nvPr/>
          </p:nvSpPr>
          <p:spPr>
            <a:xfrm>
              <a:off x="3317096" y="5663130"/>
              <a:ext cx="205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BEHAVIORS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8A9241-6A8A-4155-A7A1-A42D7E0D02AD}"/>
                </a:ext>
              </a:extLst>
            </p:cNvPr>
            <p:cNvSpPr txBox="1"/>
            <p:nvPr/>
          </p:nvSpPr>
          <p:spPr>
            <a:xfrm>
              <a:off x="5456291" y="4494969"/>
              <a:ext cx="5102679" cy="199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Cultivate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collaborative learning </a:t>
              </a:r>
            </a:p>
            <a:p>
              <a:pPr lvl="2"/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-  Give and receive feedback</a:t>
              </a:r>
            </a:p>
            <a:p>
              <a:pPr lvl="2"/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- Teamwork spirit to solve complex problems</a:t>
              </a:r>
            </a:p>
            <a:p>
              <a:pPr lvl="2"/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- Openness to reconsider and improve your solutions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Develop an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analytical approach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justify your technical choices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Develop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rigor and discipline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 programming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4EF8F895A33344957C5ECCE65006DC" ma:contentTypeVersion="0" ma:contentTypeDescription="Create a new document." ma:contentTypeScope="" ma:versionID="7ec162fb2d3a938745ba1119906b33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06DB74-BCC2-4118-834A-E9C35A654FEA}"/>
</file>

<file path=customXml/itemProps2.xml><?xml version="1.0" encoding="utf-8"?>
<ds:datastoreItem xmlns:ds="http://schemas.openxmlformats.org/officeDocument/2006/customXml" ds:itemID="{3907A5A2-5D1A-4559-87DF-580B33540F8E}"/>
</file>

<file path=customXml/itemProps3.xml><?xml version="1.0" encoding="utf-8"?>
<ds:datastoreItem xmlns:ds="http://schemas.openxmlformats.org/officeDocument/2006/customXml" ds:itemID="{72C56507-4F54-4B39-B193-E91BCEFA94A1}"/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1500</Words>
  <Application>Microsoft Office PowerPoint</Application>
  <PresentationFormat>Widescreen</PresentationFormat>
  <Paragraphs>342</Paragraphs>
  <Slides>27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 (Body)</vt:lpstr>
      <vt:lpstr>Arial</vt:lpstr>
      <vt:lpstr>Calibri</vt:lpstr>
      <vt:lpstr>Niradei</vt:lpstr>
      <vt:lpstr>Open Sans</vt:lpstr>
      <vt:lpstr>Symbol</vt:lpstr>
      <vt:lpstr>Wingdings</vt:lpstr>
      <vt:lpstr>Office Theme</vt:lpstr>
      <vt:lpstr>PowerPoint Presentation</vt:lpstr>
      <vt:lpstr>Self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short introduction to</vt:lpstr>
      <vt:lpstr>A short introduction to C++: 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Hongly VA</cp:lastModifiedBy>
  <cp:revision>41</cp:revision>
  <dcterms:created xsi:type="dcterms:W3CDTF">2024-04-08T06:37:30Z</dcterms:created>
  <dcterms:modified xsi:type="dcterms:W3CDTF">2024-10-08T04:03:47Z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0x010100BF4EF8F895A33344957C5ECCE65006DC</vt:lpwstr>
  </property>
</Properties>
</file>